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2a08e842a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5f33690b14d6c"/>
  </p:sldMasterIdLst>
  <p:sldIdLst>
    <p:sldId xmlns:r="http://schemas.openxmlformats.org/officeDocument/2006/relationships" id="256" r:id="Raed035e0c2bc4eca"/>
    <p:sldId xmlns:r="http://schemas.openxmlformats.org/officeDocument/2006/relationships" id="257" r:id="R22efbfac794b40dd"/>
    <p:sldId xmlns:r="http://schemas.openxmlformats.org/officeDocument/2006/relationships" id="258" r:id="Rf3751ac1523948d9"/>
    <p:sldId xmlns:r="http://schemas.openxmlformats.org/officeDocument/2006/relationships" id="259" r:id="R995f3253a9b840a4"/>
    <p:sldId xmlns:r="http://schemas.openxmlformats.org/officeDocument/2006/relationships" id="260" r:id="R1956cb70f6b04b05"/>
    <p:sldId xmlns:r="http://schemas.openxmlformats.org/officeDocument/2006/relationships" id="261" r:id="Rdb8bd5baccb2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5f33690b14d6c" /><Relationship Type="http://schemas.openxmlformats.org/officeDocument/2006/relationships/slide" Target="/ppt/slides/slide1.xml" Id="Raed035e0c2bc4eca" /><Relationship Type="http://schemas.openxmlformats.org/officeDocument/2006/relationships/slide" Target="/ppt/slides/slide2.xml" Id="R22efbfac794b40dd" /><Relationship Type="http://schemas.openxmlformats.org/officeDocument/2006/relationships/slide" Target="/ppt/slides/slide3.xml" Id="Rf3751ac1523948d9" /><Relationship Type="http://schemas.openxmlformats.org/officeDocument/2006/relationships/slide" Target="/ppt/slides/slide4.xml" Id="R995f3253a9b840a4" /><Relationship Type="http://schemas.openxmlformats.org/officeDocument/2006/relationships/slide" Target="/ppt/slides/slide5.xml" Id="R1956cb70f6b04b05" /><Relationship Type="http://schemas.openxmlformats.org/officeDocument/2006/relationships/slide" Target="/ppt/slides/slide6.xml" Id="Rdb8bd5baccb2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cde7f7c0e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db89a592b4c8c" /><Relationship Type="http://schemas.openxmlformats.org/officeDocument/2006/relationships/theme" Target="/ppt/slideMasters/theme/theme1.xml" Id="R83fc7f020a69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db89a592b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71613792e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168c5c4f240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e070bd70f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8bbf7a1e7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4d1673627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7e63951d7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819 366 942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