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5275bf0ec642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203b9a6bbb4d5c"/>
  </p:sldMasterIdLst>
  <p:sldIdLst>
    <p:sldId xmlns:r="http://schemas.openxmlformats.org/officeDocument/2006/relationships" id="256" r:id="Ra20fb97a04a0411e"/>
    <p:sldId xmlns:r="http://schemas.openxmlformats.org/officeDocument/2006/relationships" id="257" r:id="R7f5586f5995c4b42"/>
    <p:sldId xmlns:r="http://schemas.openxmlformats.org/officeDocument/2006/relationships" id="258" r:id="R8be96d9b92394970"/>
    <p:sldId xmlns:r="http://schemas.openxmlformats.org/officeDocument/2006/relationships" id="259" r:id="R5e0be22ccee94da3"/>
    <p:sldId xmlns:r="http://schemas.openxmlformats.org/officeDocument/2006/relationships" id="260" r:id="Rfdb32047e45a4d99"/>
    <p:sldId xmlns:r="http://schemas.openxmlformats.org/officeDocument/2006/relationships" id="261" r:id="Rd358bce5b7574afa"/>
    <p:sldId xmlns:r="http://schemas.openxmlformats.org/officeDocument/2006/relationships" id="262" r:id="R62541f50694547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203b9a6bbb4d5c" /><Relationship Type="http://schemas.openxmlformats.org/officeDocument/2006/relationships/slide" Target="/ppt/slides/slide1.xml" Id="Ra20fb97a04a0411e" /><Relationship Type="http://schemas.openxmlformats.org/officeDocument/2006/relationships/slide" Target="/ppt/slides/slide2.xml" Id="R7f5586f5995c4b42" /><Relationship Type="http://schemas.openxmlformats.org/officeDocument/2006/relationships/slide" Target="/ppt/slides/slide3.xml" Id="R8be96d9b92394970" /><Relationship Type="http://schemas.openxmlformats.org/officeDocument/2006/relationships/slide" Target="/ppt/slides/slide4.xml" Id="R5e0be22ccee94da3" /><Relationship Type="http://schemas.openxmlformats.org/officeDocument/2006/relationships/slide" Target="/ppt/slides/slide5.xml" Id="Rfdb32047e45a4d99" /><Relationship Type="http://schemas.openxmlformats.org/officeDocument/2006/relationships/slide" Target="/ppt/slides/slide6.xml" Id="Rd358bce5b7574afa" /><Relationship Type="http://schemas.openxmlformats.org/officeDocument/2006/relationships/slide" Target="/ppt/slides/slide7.xml" Id="R62541f50694547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06b36e581243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313e3420be4135" /><Relationship Type="http://schemas.openxmlformats.org/officeDocument/2006/relationships/theme" Target="/ppt/slideMasters/theme/theme1.xml" Id="Rb826ebe6a46240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313e3420be41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ca0c221974c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3eba5416b144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a1f64d5f044b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ed878aaf2b40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09739740f049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7292832d4c4d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307f0f13b94a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AF GRUPPEN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 GRUPPEN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AF GRUPPEN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 GRUPPEN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 GRUPPEN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 GRUPPEN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−793 417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227 210 271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457 359 134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4 524 171 140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 GRUPPEN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AF GRUPPEN ASA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 GRUPPEN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Standardveien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819 366 942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 GRUPPEN HOLDING AS</a:t>
            </a:r>
          </a:p>
        </p:txBody>
      </p:sp>
    </p:spTree>
  </p:cSld>
  <p:clrMapOvr>
    <a:masterClrMapping xmlns:a="http://schemas.openxmlformats.org/drawingml/2006/main"/>
  </p:clrMapOvr>
</p:sld>
</file>