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7277c60f5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b16c120164194"/>
  </p:sldMasterIdLst>
  <p:sldIdLst>
    <p:sldId xmlns:r="http://schemas.openxmlformats.org/officeDocument/2006/relationships" id="256" r:id="R20c1bbce912444d2"/>
    <p:sldId xmlns:r="http://schemas.openxmlformats.org/officeDocument/2006/relationships" id="257" r:id="R582539c6d9be460f"/>
    <p:sldId xmlns:r="http://schemas.openxmlformats.org/officeDocument/2006/relationships" id="258" r:id="Rde89a0fafd404da9"/>
    <p:sldId xmlns:r="http://schemas.openxmlformats.org/officeDocument/2006/relationships" id="259" r:id="R43dafff8bb9f4344"/>
    <p:sldId xmlns:r="http://schemas.openxmlformats.org/officeDocument/2006/relationships" id="260" r:id="R1df1ad6b3eb0466b"/>
    <p:sldId xmlns:r="http://schemas.openxmlformats.org/officeDocument/2006/relationships" id="261" r:id="Ree4d6b86495f4e6e"/>
    <p:sldId xmlns:r="http://schemas.openxmlformats.org/officeDocument/2006/relationships" id="262" r:id="Ra380d4bec6a3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b16c120164194" /><Relationship Type="http://schemas.openxmlformats.org/officeDocument/2006/relationships/slide" Target="/ppt/slides/slide1.xml" Id="R20c1bbce912444d2" /><Relationship Type="http://schemas.openxmlformats.org/officeDocument/2006/relationships/slide" Target="/ppt/slides/slide2.xml" Id="R582539c6d9be460f" /><Relationship Type="http://schemas.openxmlformats.org/officeDocument/2006/relationships/slide" Target="/ppt/slides/slide3.xml" Id="Rde89a0fafd404da9" /><Relationship Type="http://schemas.openxmlformats.org/officeDocument/2006/relationships/slide" Target="/ppt/slides/slide4.xml" Id="R43dafff8bb9f4344" /><Relationship Type="http://schemas.openxmlformats.org/officeDocument/2006/relationships/slide" Target="/ppt/slides/slide5.xml" Id="R1df1ad6b3eb0466b" /><Relationship Type="http://schemas.openxmlformats.org/officeDocument/2006/relationships/slide" Target="/ppt/slides/slide6.xml" Id="Ree4d6b86495f4e6e" /><Relationship Type="http://schemas.openxmlformats.org/officeDocument/2006/relationships/slide" Target="/ppt/slides/slide7.xml" Id="Ra380d4bec6a3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3af0bab07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6ca8795564935" /><Relationship Type="http://schemas.openxmlformats.org/officeDocument/2006/relationships/theme" Target="/ppt/slideMasters/theme/theme1.xml" Id="R249a072653e4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6ca879556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0f45fa0e0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d4e602cd8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8906340b2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f160a350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b2283e041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ed82e4ec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22a055e7d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CRISTEA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CRISTEA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1 835 323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TØNNESSEN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819 445 222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