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4822c1c3a4c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4db154e9354b95"/>
  </p:sldMasterIdLst>
  <p:sldIdLst>
    <p:sldId xmlns:r="http://schemas.openxmlformats.org/officeDocument/2006/relationships" id="256" r:id="Re2529387547c423a"/>
    <p:sldId xmlns:r="http://schemas.openxmlformats.org/officeDocument/2006/relationships" id="257" r:id="Rdb0bb14783d64927"/>
    <p:sldId xmlns:r="http://schemas.openxmlformats.org/officeDocument/2006/relationships" id="258" r:id="Rb20d80ae5d884e4f"/>
    <p:sldId xmlns:r="http://schemas.openxmlformats.org/officeDocument/2006/relationships" id="259" r:id="R179d1dac51a44747"/>
    <p:sldId xmlns:r="http://schemas.openxmlformats.org/officeDocument/2006/relationships" id="260" r:id="R780a43e7c275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4db154e9354b95" /><Relationship Type="http://schemas.openxmlformats.org/officeDocument/2006/relationships/slide" Target="/ppt/slides/slide1.xml" Id="Re2529387547c423a" /><Relationship Type="http://schemas.openxmlformats.org/officeDocument/2006/relationships/slide" Target="/ppt/slides/slide2.xml" Id="Rdb0bb14783d64927" /><Relationship Type="http://schemas.openxmlformats.org/officeDocument/2006/relationships/slide" Target="/ppt/slides/slide3.xml" Id="Rb20d80ae5d884e4f" /><Relationship Type="http://schemas.openxmlformats.org/officeDocument/2006/relationships/slide" Target="/ppt/slides/slide4.xml" Id="R179d1dac51a44747" /><Relationship Type="http://schemas.openxmlformats.org/officeDocument/2006/relationships/slide" Target="/ppt/slides/slide5.xml" Id="R780a43e7c275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a29b05fae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aa4278f264fc0" /><Relationship Type="http://schemas.openxmlformats.org/officeDocument/2006/relationships/theme" Target="/ppt/slideMasters/theme/theme1.xml" Id="Rb5a8d23c1337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daa4278f264f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0f79226fe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c2ff2299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8bc62ad59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9ec689e00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5d4fd99ed43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HEGGERISET VEL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HEGGERISET VEL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HEGGERISET VEL ble etablert [år] og holder til i Engerdal.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HEGGERISET VEL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HEGGERISET VEL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HEGGERISET VEL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Berit Dønheim, Heggerisgutua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2440 Engerdal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819 508 992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HEGGERISET VEL</a:t>
            </a:r>
          </a:p>
        </p:txBody>
      </p:sp>
    </p:spTree>
  </p:cSld>
  <p:clrMapOvr>
    <a:masterClrMapping xmlns:a="http://schemas.openxmlformats.org/drawingml/2006/main"/>
  </p:clrMapOvr>
</p:sld>
</file>