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1f021d448b45d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5cefb28efff475d"/>
  </p:sldMasterIdLst>
  <p:sldIdLst>
    <p:sldId xmlns:r="http://schemas.openxmlformats.org/officeDocument/2006/relationships" id="256" r:id="Rf87500f3a0b842d2"/>
    <p:sldId xmlns:r="http://schemas.openxmlformats.org/officeDocument/2006/relationships" id="257" r:id="R28deda9f793649d3"/>
    <p:sldId xmlns:r="http://schemas.openxmlformats.org/officeDocument/2006/relationships" id="258" r:id="R73ebc27f309f4eff"/>
    <p:sldId xmlns:r="http://schemas.openxmlformats.org/officeDocument/2006/relationships" id="259" r:id="Re3539334b37c4e2d"/>
    <p:sldId xmlns:r="http://schemas.openxmlformats.org/officeDocument/2006/relationships" id="260" r:id="Rda339c2c4e8943ac"/>
    <p:sldId xmlns:r="http://schemas.openxmlformats.org/officeDocument/2006/relationships" id="261" r:id="R9737dc4f21584ebf"/>
    <p:sldId xmlns:r="http://schemas.openxmlformats.org/officeDocument/2006/relationships" id="262" r:id="R2fb8815fd18b46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cefb28efff475d" /><Relationship Type="http://schemas.openxmlformats.org/officeDocument/2006/relationships/slide" Target="/ppt/slides/slide1.xml" Id="Rf87500f3a0b842d2" /><Relationship Type="http://schemas.openxmlformats.org/officeDocument/2006/relationships/slide" Target="/ppt/slides/slide2.xml" Id="R28deda9f793649d3" /><Relationship Type="http://schemas.openxmlformats.org/officeDocument/2006/relationships/slide" Target="/ppt/slides/slide3.xml" Id="R73ebc27f309f4eff" /><Relationship Type="http://schemas.openxmlformats.org/officeDocument/2006/relationships/slide" Target="/ppt/slides/slide4.xml" Id="Re3539334b37c4e2d" /><Relationship Type="http://schemas.openxmlformats.org/officeDocument/2006/relationships/slide" Target="/ppt/slides/slide5.xml" Id="Rda339c2c4e8943ac" /><Relationship Type="http://schemas.openxmlformats.org/officeDocument/2006/relationships/slide" Target="/ppt/slides/slide6.xml" Id="R9737dc4f21584ebf" /><Relationship Type="http://schemas.openxmlformats.org/officeDocument/2006/relationships/slide" Target="/ppt/slides/slide7.xml" Id="R2fb8815fd18b46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5dc54c951f64b2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0d2a46084649fa" /><Relationship Type="http://schemas.openxmlformats.org/officeDocument/2006/relationships/theme" Target="/ppt/slideMasters/theme/theme1.xml" Id="R32c9b5b6585e4f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a0d2a46084649f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44a5c98f443a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eef72e68a74f6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572e8a894143a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8d29981e14423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cb0e4361f418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7db0c5a3024c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2cbf31c1ff48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MARYLEBONE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MARYLEBONE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−88 370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31 993 917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1 396 372 632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1 502 248 618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MELANIE TONE STEENSLAND GOTTEBERG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plass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0160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819 576 912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MARYLEBONE HOLDING AS</a:t>
            </a:r>
          </a:p>
        </p:txBody>
      </p:sp>
    </p:spTree>
  </p:cSld>
  <p:clrMapOvr>
    <a:masterClrMapping xmlns:a="http://schemas.openxmlformats.org/drawingml/2006/main"/>
  </p:clrMapOvr>
</p:sld>
</file>