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0d169b66c74b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108d1a62bb4733"/>
  </p:sldMasterIdLst>
  <p:sldIdLst>
    <p:sldId xmlns:r="http://schemas.openxmlformats.org/officeDocument/2006/relationships" id="256" r:id="R5c23ca3ade384f7b"/>
    <p:sldId xmlns:r="http://schemas.openxmlformats.org/officeDocument/2006/relationships" id="257" r:id="Rcd8c253c9d86489d"/>
    <p:sldId xmlns:r="http://schemas.openxmlformats.org/officeDocument/2006/relationships" id="258" r:id="Re032cdb53b40414f"/>
    <p:sldId xmlns:r="http://schemas.openxmlformats.org/officeDocument/2006/relationships" id="259" r:id="Rd75996769d324fd1"/>
    <p:sldId xmlns:r="http://schemas.openxmlformats.org/officeDocument/2006/relationships" id="260" r:id="Ra807f830963a4186"/>
    <p:sldId xmlns:r="http://schemas.openxmlformats.org/officeDocument/2006/relationships" id="261" r:id="R85a0c8764ecb40cc"/>
    <p:sldId xmlns:r="http://schemas.openxmlformats.org/officeDocument/2006/relationships" id="262" r:id="Rc37e7865cf0049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08d1a62bb4733" /><Relationship Type="http://schemas.openxmlformats.org/officeDocument/2006/relationships/slide" Target="/ppt/slides/slide1.xml" Id="R5c23ca3ade384f7b" /><Relationship Type="http://schemas.openxmlformats.org/officeDocument/2006/relationships/slide" Target="/ppt/slides/slide2.xml" Id="Rcd8c253c9d86489d" /><Relationship Type="http://schemas.openxmlformats.org/officeDocument/2006/relationships/slide" Target="/ppt/slides/slide3.xml" Id="Re032cdb53b40414f" /><Relationship Type="http://schemas.openxmlformats.org/officeDocument/2006/relationships/slide" Target="/ppt/slides/slide4.xml" Id="Rd75996769d324fd1" /><Relationship Type="http://schemas.openxmlformats.org/officeDocument/2006/relationships/slide" Target="/ppt/slides/slide5.xml" Id="Ra807f830963a4186" /><Relationship Type="http://schemas.openxmlformats.org/officeDocument/2006/relationships/slide" Target="/ppt/slides/slide6.xml" Id="R85a0c8764ecb40cc" /><Relationship Type="http://schemas.openxmlformats.org/officeDocument/2006/relationships/slide" Target="/ppt/slides/slide7.xml" Id="Rc37e7865cf0049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99af09f2c47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e76d7e8034e1e" /><Relationship Type="http://schemas.openxmlformats.org/officeDocument/2006/relationships/theme" Target="/ppt/slideMasters/theme/theme1.xml" Id="R51c34d9028584b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4e76d7e8034e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71b04d3744e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379ca65c5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f6c2bc8404a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d31bfcd36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3592ddb1e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aacedd24a44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6e58a563d4a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ODD-HERMANN ROEL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CURRIE INGVILD RUGSTAD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HOZORI MARTHE BØRKE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N404, Tårnvegen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