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18ad78abe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925a5c3214127"/>
  </p:sldMasterIdLst>
  <p:sldIdLst>
    <p:sldId xmlns:r="http://schemas.openxmlformats.org/officeDocument/2006/relationships" id="256" r:id="R4b03fe8c13a94963"/>
    <p:sldId xmlns:r="http://schemas.openxmlformats.org/officeDocument/2006/relationships" id="257" r:id="R32aa73e870a04ed1"/>
    <p:sldId xmlns:r="http://schemas.openxmlformats.org/officeDocument/2006/relationships" id="258" r:id="Rc4a5a86b8ca74a1a"/>
    <p:sldId xmlns:r="http://schemas.openxmlformats.org/officeDocument/2006/relationships" id="259" r:id="R0711cfc8af134a0f"/>
    <p:sldId xmlns:r="http://schemas.openxmlformats.org/officeDocument/2006/relationships" id="260" r:id="R2e87107484554503"/>
    <p:sldId xmlns:r="http://schemas.openxmlformats.org/officeDocument/2006/relationships" id="261" r:id="R79a1aabe031e4978"/>
    <p:sldId xmlns:r="http://schemas.openxmlformats.org/officeDocument/2006/relationships" id="262" r:id="R7072f7c5df7f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925a5c3214127" /><Relationship Type="http://schemas.openxmlformats.org/officeDocument/2006/relationships/slide" Target="/ppt/slides/slide1.xml" Id="R4b03fe8c13a94963" /><Relationship Type="http://schemas.openxmlformats.org/officeDocument/2006/relationships/slide" Target="/ppt/slides/slide2.xml" Id="R32aa73e870a04ed1" /><Relationship Type="http://schemas.openxmlformats.org/officeDocument/2006/relationships/slide" Target="/ppt/slides/slide3.xml" Id="Rc4a5a86b8ca74a1a" /><Relationship Type="http://schemas.openxmlformats.org/officeDocument/2006/relationships/slide" Target="/ppt/slides/slide4.xml" Id="R0711cfc8af134a0f" /><Relationship Type="http://schemas.openxmlformats.org/officeDocument/2006/relationships/slide" Target="/ppt/slides/slide5.xml" Id="R2e87107484554503" /><Relationship Type="http://schemas.openxmlformats.org/officeDocument/2006/relationships/slide" Target="/ppt/slides/slide6.xml" Id="R79a1aabe031e4978" /><Relationship Type="http://schemas.openxmlformats.org/officeDocument/2006/relationships/slide" Target="/ppt/slides/slide7.xml" Id="R7072f7c5df7f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af22f6cee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d71890904e31" /><Relationship Type="http://schemas.openxmlformats.org/officeDocument/2006/relationships/theme" Target="/ppt/slideMasters/theme/theme1.xml" Id="R204ee4831eea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bd7189090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50f77661c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7df70aab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04a33e91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9585fc7b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00eda94b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db6f57a6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a5ce229d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PIIKSI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PIIKSI SERVICES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PIIKSI EVA BRITT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Trudvangveien 36E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eva.britt.piiksi@gmail.com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819 762 422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