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e7fc05b58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b33b3c1634ab8"/>
  </p:sldMasterIdLst>
  <p:sldIdLst>
    <p:sldId xmlns:r="http://schemas.openxmlformats.org/officeDocument/2006/relationships" id="256" r:id="R3ccb09c008524ed7"/>
    <p:sldId xmlns:r="http://schemas.openxmlformats.org/officeDocument/2006/relationships" id="257" r:id="R93067bfa13f54330"/>
    <p:sldId xmlns:r="http://schemas.openxmlformats.org/officeDocument/2006/relationships" id="258" r:id="R0f5795b2313c47ed"/>
    <p:sldId xmlns:r="http://schemas.openxmlformats.org/officeDocument/2006/relationships" id="259" r:id="Rebe127c2932b45fb"/>
    <p:sldId xmlns:r="http://schemas.openxmlformats.org/officeDocument/2006/relationships" id="260" r:id="R9c7ba31d47ee4258"/>
    <p:sldId xmlns:r="http://schemas.openxmlformats.org/officeDocument/2006/relationships" id="261" r:id="Rdc2a4212f719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b33b3c1634ab8" /><Relationship Type="http://schemas.openxmlformats.org/officeDocument/2006/relationships/slide" Target="/ppt/slides/slide1.xml" Id="R3ccb09c008524ed7" /><Relationship Type="http://schemas.openxmlformats.org/officeDocument/2006/relationships/slide" Target="/ppt/slides/slide2.xml" Id="R93067bfa13f54330" /><Relationship Type="http://schemas.openxmlformats.org/officeDocument/2006/relationships/slide" Target="/ppt/slides/slide3.xml" Id="R0f5795b2313c47ed" /><Relationship Type="http://schemas.openxmlformats.org/officeDocument/2006/relationships/slide" Target="/ppt/slides/slide4.xml" Id="Rebe127c2932b45fb" /><Relationship Type="http://schemas.openxmlformats.org/officeDocument/2006/relationships/slide" Target="/ppt/slides/slide5.xml" Id="R9c7ba31d47ee4258" /><Relationship Type="http://schemas.openxmlformats.org/officeDocument/2006/relationships/slide" Target="/ppt/slides/slide6.xml" Id="Rdc2a4212f719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8e5d2d410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e916af384c64" /><Relationship Type="http://schemas.openxmlformats.org/officeDocument/2006/relationships/theme" Target="/ppt/slideMasters/theme/theme1.xml" Id="R9500db6789fd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de916af38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dc985531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df17fc52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3911c608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3f1971c9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9518055b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d135de06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