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54500efa2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35a74620d4622"/>
  </p:sldMasterIdLst>
  <p:sldIdLst>
    <p:sldId xmlns:r="http://schemas.openxmlformats.org/officeDocument/2006/relationships" id="256" r:id="Rce7e25599edf4e4d"/>
    <p:sldId xmlns:r="http://schemas.openxmlformats.org/officeDocument/2006/relationships" id="257" r:id="Rdaada9750a244a98"/>
    <p:sldId xmlns:r="http://schemas.openxmlformats.org/officeDocument/2006/relationships" id="258" r:id="Raaa6fb70880a4ff0"/>
    <p:sldId xmlns:r="http://schemas.openxmlformats.org/officeDocument/2006/relationships" id="259" r:id="R4f497bf0e3d74dad"/>
    <p:sldId xmlns:r="http://schemas.openxmlformats.org/officeDocument/2006/relationships" id="260" r:id="R123fbdf14c284548"/>
    <p:sldId xmlns:r="http://schemas.openxmlformats.org/officeDocument/2006/relationships" id="261" r:id="Rc905815bce504d07"/>
    <p:sldId xmlns:r="http://schemas.openxmlformats.org/officeDocument/2006/relationships" id="262" r:id="R095b31d313da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35a74620d4622" /><Relationship Type="http://schemas.openxmlformats.org/officeDocument/2006/relationships/slide" Target="/ppt/slides/slide1.xml" Id="Rce7e25599edf4e4d" /><Relationship Type="http://schemas.openxmlformats.org/officeDocument/2006/relationships/slide" Target="/ppt/slides/slide2.xml" Id="Rdaada9750a244a98" /><Relationship Type="http://schemas.openxmlformats.org/officeDocument/2006/relationships/slide" Target="/ppt/slides/slide3.xml" Id="Raaa6fb70880a4ff0" /><Relationship Type="http://schemas.openxmlformats.org/officeDocument/2006/relationships/slide" Target="/ppt/slides/slide4.xml" Id="R4f497bf0e3d74dad" /><Relationship Type="http://schemas.openxmlformats.org/officeDocument/2006/relationships/slide" Target="/ppt/slides/slide5.xml" Id="R123fbdf14c284548" /><Relationship Type="http://schemas.openxmlformats.org/officeDocument/2006/relationships/slide" Target="/ppt/slides/slide6.xml" Id="Rc905815bce504d07" /><Relationship Type="http://schemas.openxmlformats.org/officeDocument/2006/relationships/slide" Target="/ppt/slides/slide7.xml" Id="R095b31d313da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f1a83abf2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fc8170dc4c9f" /><Relationship Type="http://schemas.openxmlformats.org/officeDocument/2006/relationships/theme" Target="/ppt/slideMasters/theme/theme1.xml" Id="R5271d15387a7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1fc8170dc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6c510f83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eb5cac06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f8bbb9cf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2db53d6c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3e6950ab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ce6fce07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39e33405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