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dd3504f13548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f9a84a463c4f8c"/>
  </p:sldMasterIdLst>
  <p:sldIdLst>
    <p:sldId xmlns:r="http://schemas.openxmlformats.org/officeDocument/2006/relationships" id="256" r:id="R1e03debf318e4f6e"/>
    <p:sldId xmlns:r="http://schemas.openxmlformats.org/officeDocument/2006/relationships" id="257" r:id="R74dfd0b1fcc64d10"/>
    <p:sldId xmlns:r="http://schemas.openxmlformats.org/officeDocument/2006/relationships" id="258" r:id="Rb9734d210631408b"/>
    <p:sldId xmlns:r="http://schemas.openxmlformats.org/officeDocument/2006/relationships" id="259" r:id="R2e03a106784b4cc6"/>
    <p:sldId xmlns:r="http://schemas.openxmlformats.org/officeDocument/2006/relationships" id="260" r:id="Re10d8a68149a45de"/>
    <p:sldId xmlns:r="http://schemas.openxmlformats.org/officeDocument/2006/relationships" id="261" r:id="Rdbe13868605343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f9a84a463c4f8c" /><Relationship Type="http://schemas.openxmlformats.org/officeDocument/2006/relationships/slide" Target="/ppt/slides/slide1.xml" Id="R1e03debf318e4f6e" /><Relationship Type="http://schemas.openxmlformats.org/officeDocument/2006/relationships/slide" Target="/ppt/slides/slide2.xml" Id="R74dfd0b1fcc64d10" /><Relationship Type="http://schemas.openxmlformats.org/officeDocument/2006/relationships/slide" Target="/ppt/slides/slide3.xml" Id="Rb9734d210631408b" /><Relationship Type="http://schemas.openxmlformats.org/officeDocument/2006/relationships/slide" Target="/ppt/slides/slide4.xml" Id="R2e03a106784b4cc6" /><Relationship Type="http://schemas.openxmlformats.org/officeDocument/2006/relationships/slide" Target="/ppt/slides/slide5.xml" Id="Re10d8a68149a45de" /><Relationship Type="http://schemas.openxmlformats.org/officeDocument/2006/relationships/slide" Target="/ppt/slides/slide6.xml" Id="Rdbe13868605343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1e3484dcde42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b9256d11242f6" /><Relationship Type="http://schemas.openxmlformats.org/officeDocument/2006/relationships/theme" Target="/ppt/slideMasters/theme/theme1.xml" Id="R3045fdeceb0e42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9b9256d11242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adb8181ad4d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7214d155242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32cfa6b6142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935c666064f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51c1802a742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03ea4d7414a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NAUSTDAL LANDHANDEL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NAUSTDAL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NAUSTDAL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NAUSTDAL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NAUSTDAL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NAUSTDAL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Naustedalen 952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6817 Naustdal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819 916 632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NAUSTDAL LANDHANDEL AS</a:t>
            </a:r>
          </a:p>
        </p:txBody>
      </p:sp>
    </p:spTree>
  </p:cSld>
  <p:clrMapOvr>
    <a:masterClrMapping xmlns:a="http://schemas.openxmlformats.org/drawingml/2006/main"/>
  </p:clrMapOvr>
</p:sld>
</file>