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70d06d07d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2cc1cf9ac4c5d"/>
  </p:sldMasterIdLst>
  <p:sldIdLst>
    <p:sldId xmlns:r="http://schemas.openxmlformats.org/officeDocument/2006/relationships" id="256" r:id="R728e2304e66b4d98"/>
    <p:sldId xmlns:r="http://schemas.openxmlformats.org/officeDocument/2006/relationships" id="257" r:id="Ra89516e7867b439f"/>
    <p:sldId xmlns:r="http://schemas.openxmlformats.org/officeDocument/2006/relationships" id="258" r:id="R86f9d94c8645499d"/>
    <p:sldId xmlns:r="http://schemas.openxmlformats.org/officeDocument/2006/relationships" id="259" r:id="R48224e5ae7284efe"/>
    <p:sldId xmlns:r="http://schemas.openxmlformats.org/officeDocument/2006/relationships" id="260" r:id="R67581e8c86cf43f2"/>
    <p:sldId xmlns:r="http://schemas.openxmlformats.org/officeDocument/2006/relationships" id="261" r:id="R4333076508f34ba1"/>
    <p:sldId xmlns:r="http://schemas.openxmlformats.org/officeDocument/2006/relationships" id="262" r:id="R8b610477d19e47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2cc1cf9ac4c5d" /><Relationship Type="http://schemas.openxmlformats.org/officeDocument/2006/relationships/slide" Target="/ppt/slides/slide1.xml" Id="R728e2304e66b4d98" /><Relationship Type="http://schemas.openxmlformats.org/officeDocument/2006/relationships/slide" Target="/ppt/slides/slide2.xml" Id="Ra89516e7867b439f" /><Relationship Type="http://schemas.openxmlformats.org/officeDocument/2006/relationships/slide" Target="/ppt/slides/slide3.xml" Id="R86f9d94c8645499d" /><Relationship Type="http://schemas.openxmlformats.org/officeDocument/2006/relationships/slide" Target="/ppt/slides/slide4.xml" Id="R48224e5ae7284efe" /><Relationship Type="http://schemas.openxmlformats.org/officeDocument/2006/relationships/slide" Target="/ppt/slides/slide5.xml" Id="R67581e8c86cf43f2" /><Relationship Type="http://schemas.openxmlformats.org/officeDocument/2006/relationships/slide" Target="/ppt/slides/slide6.xml" Id="R4333076508f34ba1" /><Relationship Type="http://schemas.openxmlformats.org/officeDocument/2006/relationships/slide" Target="/ppt/slides/slide7.xml" Id="R8b610477d19e47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648b0555a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32d141c2c49f2" /><Relationship Type="http://schemas.openxmlformats.org/officeDocument/2006/relationships/theme" Target="/ppt/slideMasters/theme/theme1.xml" Id="Rccb1d473f1354d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32d141c2c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763c5e97a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5c3fef21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b0e6c3243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3e56a81040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ec146c8d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42317f09e42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32fe5519d49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NAUSTDAL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NAUSTDAL LANDHANDEL AS ble etablert [år] og holder til i Naustdal.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7 343 237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3 204 249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 NÆRINGSSENTER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Naustedalen 952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819 916 632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