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2cce34165f47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86e5bd8c264899"/>
  </p:sldMasterIdLst>
  <p:sldIdLst>
    <p:sldId xmlns:r="http://schemas.openxmlformats.org/officeDocument/2006/relationships" id="256" r:id="Rf5d9dc78431944ec"/>
    <p:sldId xmlns:r="http://schemas.openxmlformats.org/officeDocument/2006/relationships" id="257" r:id="Re116ba174dfb4c4c"/>
    <p:sldId xmlns:r="http://schemas.openxmlformats.org/officeDocument/2006/relationships" id="258" r:id="R45f43d0ab073451e"/>
    <p:sldId xmlns:r="http://schemas.openxmlformats.org/officeDocument/2006/relationships" id="259" r:id="Re3302dd48ca94550"/>
    <p:sldId xmlns:r="http://schemas.openxmlformats.org/officeDocument/2006/relationships" id="260" r:id="R0534b999690d4d1a"/>
    <p:sldId xmlns:r="http://schemas.openxmlformats.org/officeDocument/2006/relationships" id="261" r:id="R81c108a5b8584760"/>
    <p:sldId xmlns:r="http://schemas.openxmlformats.org/officeDocument/2006/relationships" id="262" r:id="R39227bab9a1944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6e5bd8c264899" /><Relationship Type="http://schemas.openxmlformats.org/officeDocument/2006/relationships/slide" Target="/ppt/slides/slide1.xml" Id="Rf5d9dc78431944ec" /><Relationship Type="http://schemas.openxmlformats.org/officeDocument/2006/relationships/slide" Target="/ppt/slides/slide2.xml" Id="Re116ba174dfb4c4c" /><Relationship Type="http://schemas.openxmlformats.org/officeDocument/2006/relationships/slide" Target="/ppt/slides/slide3.xml" Id="R45f43d0ab073451e" /><Relationship Type="http://schemas.openxmlformats.org/officeDocument/2006/relationships/slide" Target="/ppt/slides/slide4.xml" Id="Re3302dd48ca94550" /><Relationship Type="http://schemas.openxmlformats.org/officeDocument/2006/relationships/slide" Target="/ppt/slides/slide5.xml" Id="R0534b999690d4d1a" /><Relationship Type="http://schemas.openxmlformats.org/officeDocument/2006/relationships/slide" Target="/ppt/slides/slide6.xml" Id="R81c108a5b8584760" /><Relationship Type="http://schemas.openxmlformats.org/officeDocument/2006/relationships/slide" Target="/ppt/slides/slide7.xml" Id="R39227bab9a1944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9c06133d447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6edf753fb487d" /><Relationship Type="http://schemas.openxmlformats.org/officeDocument/2006/relationships/theme" Target="/ppt/slideMasters/theme/theme1.xml" Id="R65dd69a5402640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a6edf753fb48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c2a5958f74c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5cbd664ca43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dd9e6d24842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f4d7bf8b546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e54b55a8443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c9a1f8f794d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21025807049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ICON CAPITAL 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ICON CAPITAL VI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−6 582 568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42 420 158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952 749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ESCAMA AS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NOBEL INDUSTRI AS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GJENSIDIGESTIFTELSEN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DUNKER AS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MOHN FORSKNINGSSTIFTELSE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VARNER INVEST AS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819 937 222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 AS</a:t>
            </a:r>
          </a:p>
        </p:txBody>
      </p:sp>
    </p:spTree>
  </p:cSld>
  <p:clrMapOvr>
    <a:masterClrMapping xmlns:a="http://schemas.openxmlformats.org/drawingml/2006/main"/>
  </p:clrMapOvr>
</p:sld>
</file>