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883d43a258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82be98e704fd8"/>
  </p:sldMasterIdLst>
  <p:sldIdLst>
    <p:sldId xmlns:r="http://schemas.openxmlformats.org/officeDocument/2006/relationships" id="256" r:id="R94c1811654a2498e"/>
    <p:sldId xmlns:r="http://schemas.openxmlformats.org/officeDocument/2006/relationships" id="257" r:id="Reefa75921d654add"/>
    <p:sldId xmlns:r="http://schemas.openxmlformats.org/officeDocument/2006/relationships" id="258" r:id="Ra0cca5fe4ef8421b"/>
    <p:sldId xmlns:r="http://schemas.openxmlformats.org/officeDocument/2006/relationships" id="259" r:id="Rbe10d42b97184419"/>
    <p:sldId xmlns:r="http://schemas.openxmlformats.org/officeDocument/2006/relationships" id="260" r:id="R2224bc4b425347fd"/>
    <p:sldId xmlns:r="http://schemas.openxmlformats.org/officeDocument/2006/relationships" id="261" r:id="R591ff0d25ec74fac"/>
    <p:sldId xmlns:r="http://schemas.openxmlformats.org/officeDocument/2006/relationships" id="262" r:id="R9d1cd3c939d1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82be98e704fd8" /><Relationship Type="http://schemas.openxmlformats.org/officeDocument/2006/relationships/slide" Target="/ppt/slides/slide1.xml" Id="R94c1811654a2498e" /><Relationship Type="http://schemas.openxmlformats.org/officeDocument/2006/relationships/slide" Target="/ppt/slides/slide2.xml" Id="Reefa75921d654add" /><Relationship Type="http://schemas.openxmlformats.org/officeDocument/2006/relationships/slide" Target="/ppt/slides/slide3.xml" Id="Ra0cca5fe4ef8421b" /><Relationship Type="http://schemas.openxmlformats.org/officeDocument/2006/relationships/slide" Target="/ppt/slides/slide4.xml" Id="Rbe10d42b97184419" /><Relationship Type="http://schemas.openxmlformats.org/officeDocument/2006/relationships/slide" Target="/ppt/slides/slide5.xml" Id="R2224bc4b425347fd" /><Relationship Type="http://schemas.openxmlformats.org/officeDocument/2006/relationships/slide" Target="/ppt/slides/slide6.xml" Id="R591ff0d25ec74fac" /><Relationship Type="http://schemas.openxmlformats.org/officeDocument/2006/relationships/slide" Target="/ppt/slides/slide7.xml" Id="R9d1cd3c939d1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a53ff12d3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5300a25c84780" /><Relationship Type="http://schemas.openxmlformats.org/officeDocument/2006/relationships/theme" Target="/ppt/slideMasters/theme/theme1.xml" Id="R7f347df3acb041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5300a25c8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584e218db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869b31f8c45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4f41fedfc43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77caac5dc47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501209d0144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474349a8140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1df22850542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EKKO+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EKKO+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EKKO+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EKKO+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EKKO+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EKKO+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11 244 438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219 788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−1 230 973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2 127 539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EKKO+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J&amp;B PARTNER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EKKO+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Fayes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819 954 542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EKKO+ AS</a:t>
            </a:r>
          </a:p>
        </p:txBody>
      </p:sp>
    </p:spTree>
  </p:cSld>
  <p:clrMapOvr>
    <a:masterClrMapping xmlns:a="http://schemas.openxmlformats.org/drawingml/2006/main"/>
  </p:clrMapOvr>
</p:sld>
</file>