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f36072185f4a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0b1ce3ca074371"/>
  </p:sldMasterIdLst>
  <p:sldIdLst>
    <p:sldId xmlns:r="http://schemas.openxmlformats.org/officeDocument/2006/relationships" id="256" r:id="Ra8e6c4edc2ee4b0c"/>
    <p:sldId xmlns:r="http://schemas.openxmlformats.org/officeDocument/2006/relationships" id="257" r:id="Rbf464fee57f544f2"/>
    <p:sldId xmlns:r="http://schemas.openxmlformats.org/officeDocument/2006/relationships" id="258" r:id="R498149a8fd9440fd"/>
    <p:sldId xmlns:r="http://schemas.openxmlformats.org/officeDocument/2006/relationships" id="259" r:id="Rb85af6379ff84301"/>
    <p:sldId xmlns:r="http://schemas.openxmlformats.org/officeDocument/2006/relationships" id="260" r:id="R6fdc149d211347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0b1ce3ca074371" /><Relationship Type="http://schemas.openxmlformats.org/officeDocument/2006/relationships/slide" Target="/ppt/slides/slide1.xml" Id="Ra8e6c4edc2ee4b0c" /><Relationship Type="http://schemas.openxmlformats.org/officeDocument/2006/relationships/slide" Target="/ppt/slides/slide2.xml" Id="Rbf464fee57f544f2" /><Relationship Type="http://schemas.openxmlformats.org/officeDocument/2006/relationships/slide" Target="/ppt/slides/slide3.xml" Id="R498149a8fd9440fd" /><Relationship Type="http://schemas.openxmlformats.org/officeDocument/2006/relationships/slide" Target="/ppt/slides/slide4.xml" Id="Rb85af6379ff84301" /><Relationship Type="http://schemas.openxmlformats.org/officeDocument/2006/relationships/slide" Target="/ppt/slides/slide5.xml" Id="R6fdc149d211347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421be5ba0f47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c417693f74de6" /><Relationship Type="http://schemas.openxmlformats.org/officeDocument/2006/relationships/theme" Target="/ppt/slideMasters/theme/theme1.xml" Id="Rc49b28033c284b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5c417693f74d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9a79198ed4e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df18202e747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feac721aa4e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39e56940a49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d910832b4a43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MURER BABAI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 BABAI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MURER BABAI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 BABAI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 BABAI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 BABAI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2067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819 980 292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 BABAI</a:t>
            </a:r>
          </a:p>
        </p:txBody>
      </p:sp>
    </p:spTree>
  </p:cSld>
  <p:clrMapOvr>
    <a:masterClrMapping xmlns:a="http://schemas.openxmlformats.org/drawingml/2006/main"/>
  </p:clrMapOvr>
</p:sld>
</file>