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b95c399bc48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24e204e9b47b3"/>
  </p:sldMasterIdLst>
  <p:sldIdLst>
    <p:sldId xmlns:r="http://schemas.openxmlformats.org/officeDocument/2006/relationships" id="256" r:id="R6ef4805c1fde48e4"/>
    <p:sldId xmlns:r="http://schemas.openxmlformats.org/officeDocument/2006/relationships" id="257" r:id="R58258f41f14e41e5"/>
    <p:sldId xmlns:r="http://schemas.openxmlformats.org/officeDocument/2006/relationships" id="258" r:id="R2bdc3f838867451e"/>
    <p:sldId xmlns:r="http://schemas.openxmlformats.org/officeDocument/2006/relationships" id="259" r:id="Rc77c81d57465488e"/>
    <p:sldId xmlns:r="http://schemas.openxmlformats.org/officeDocument/2006/relationships" id="260" r:id="R1bc098010b7f443b"/>
    <p:sldId xmlns:r="http://schemas.openxmlformats.org/officeDocument/2006/relationships" id="261" r:id="R8034f6b43e90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24e204e9b47b3" /><Relationship Type="http://schemas.openxmlformats.org/officeDocument/2006/relationships/slide" Target="/ppt/slides/slide1.xml" Id="R6ef4805c1fde48e4" /><Relationship Type="http://schemas.openxmlformats.org/officeDocument/2006/relationships/slide" Target="/ppt/slides/slide2.xml" Id="R58258f41f14e41e5" /><Relationship Type="http://schemas.openxmlformats.org/officeDocument/2006/relationships/slide" Target="/ppt/slides/slide3.xml" Id="R2bdc3f838867451e" /><Relationship Type="http://schemas.openxmlformats.org/officeDocument/2006/relationships/slide" Target="/ppt/slides/slide4.xml" Id="Rc77c81d57465488e" /><Relationship Type="http://schemas.openxmlformats.org/officeDocument/2006/relationships/slide" Target="/ppt/slides/slide5.xml" Id="R1bc098010b7f443b" /><Relationship Type="http://schemas.openxmlformats.org/officeDocument/2006/relationships/slide" Target="/ppt/slides/slide6.xml" Id="R8034f6b43e90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1b92e9546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dc8cf7ea84012" /><Relationship Type="http://schemas.openxmlformats.org/officeDocument/2006/relationships/theme" Target="/ppt/slideMasters/theme/theme1.xml" Id="R634e4efc6eb0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dc8cf7ea8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19231668b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60583656e46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4d401a47f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aeece79a4e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f30cc9355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9146ded00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SJØMANNSLEGE TOMMY NORMAN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SJØMANNSLEGE TOMMY NORMAN AS ble etablert [år] og holder til i Eivindvik.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NORMAN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Kyrkjeneset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5966 Eivindvik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820 039 912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SJØMANNSLEGE TOMMY NORMAN AS</a:t>
            </a:r>
          </a:p>
        </p:txBody>
      </p:sp>
    </p:spTree>
  </p:cSld>
  <p:clrMapOvr>
    <a:masterClrMapping xmlns:a="http://schemas.openxmlformats.org/drawingml/2006/main"/>
  </p:clrMapOvr>
</p:sld>
</file>