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94c0cbdf1844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a51b0a79c147aa"/>
  </p:sldMasterIdLst>
  <p:sldIdLst>
    <p:sldId xmlns:r="http://schemas.openxmlformats.org/officeDocument/2006/relationships" id="256" r:id="Rc79c74cb8ff34dbf"/>
    <p:sldId xmlns:r="http://schemas.openxmlformats.org/officeDocument/2006/relationships" id="257" r:id="Rad131c0b052348fb"/>
    <p:sldId xmlns:r="http://schemas.openxmlformats.org/officeDocument/2006/relationships" id="258" r:id="Rc2afb793a07f48f3"/>
    <p:sldId xmlns:r="http://schemas.openxmlformats.org/officeDocument/2006/relationships" id="259" r:id="R8a3223e643b645d1"/>
    <p:sldId xmlns:r="http://schemas.openxmlformats.org/officeDocument/2006/relationships" id="260" r:id="R12f2fb0a20d24157"/>
    <p:sldId xmlns:r="http://schemas.openxmlformats.org/officeDocument/2006/relationships" id="261" r:id="R6ce5609b16d0482d"/>
    <p:sldId xmlns:r="http://schemas.openxmlformats.org/officeDocument/2006/relationships" id="262" r:id="Rce18b0ee056a46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a51b0a79c147aa" /><Relationship Type="http://schemas.openxmlformats.org/officeDocument/2006/relationships/slide" Target="/ppt/slides/slide1.xml" Id="Rc79c74cb8ff34dbf" /><Relationship Type="http://schemas.openxmlformats.org/officeDocument/2006/relationships/slide" Target="/ppt/slides/slide2.xml" Id="Rad131c0b052348fb" /><Relationship Type="http://schemas.openxmlformats.org/officeDocument/2006/relationships/slide" Target="/ppt/slides/slide3.xml" Id="Rc2afb793a07f48f3" /><Relationship Type="http://schemas.openxmlformats.org/officeDocument/2006/relationships/slide" Target="/ppt/slides/slide4.xml" Id="R8a3223e643b645d1" /><Relationship Type="http://schemas.openxmlformats.org/officeDocument/2006/relationships/slide" Target="/ppt/slides/slide5.xml" Id="R12f2fb0a20d24157" /><Relationship Type="http://schemas.openxmlformats.org/officeDocument/2006/relationships/slide" Target="/ppt/slides/slide6.xml" Id="R6ce5609b16d0482d" /><Relationship Type="http://schemas.openxmlformats.org/officeDocument/2006/relationships/slide" Target="/ppt/slides/slide7.xml" Id="Rce18b0ee056a46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51636ce2a46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26c6d3490473e" /><Relationship Type="http://schemas.openxmlformats.org/officeDocument/2006/relationships/theme" Target="/ppt/slideMasters/theme/theme1.xml" Id="R23b572bbfa2145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d26c6d349047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d54f848e942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7befa5ddb49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6e753cfd94d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a843530a74b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59f4927104d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78c0af8f04b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1131284be4c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 SAG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GRUPPEN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−1 977 310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30 578 213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314 274 693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362 000 026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GRUPPEN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676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820 040 082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GRUPPEN AS</a:t>
            </a:r>
          </a:p>
        </p:txBody>
      </p:sp>
    </p:spTree>
  </p:cSld>
  <p:clrMapOvr>
    <a:masterClrMapping xmlns:a="http://schemas.openxmlformats.org/drawingml/2006/main"/>
  </p:clrMapOvr>
</p:sld>
</file>