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be21056eb54d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f531f0b2764fad"/>
  </p:sldMasterIdLst>
  <p:sldIdLst>
    <p:sldId xmlns:r="http://schemas.openxmlformats.org/officeDocument/2006/relationships" id="256" r:id="R54f01ced5ed24f9b"/>
    <p:sldId xmlns:r="http://schemas.openxmlformats.org/officeDocument/2006/relationships" id="257" r:id="R97ab63a4764f48e2"/>
    <p:sldId xmlns:r="http://schemas.openxmlformats.org/officeDocument/2006/relationships" id="258" r:id="R58cf32327e364b87"/>
    <p:sldId xmlns:r="http://schemas.openxmlformats.org/officeDocument/2006/relationships" id="259" r:id="R0b26114c62e744e8"/>
    <p:sldId xmlns:r="http://schemas.openxmlformats.org/officeDocument/2006/relationships" id="260" r:id="Rb2005bbd8b1644c3"/>
    <p:sldId xmlns:r="http://schemas.openxmlformats.org/officeDocument/2006/relationships" id="261" r:id="R35e0c0eb00cf43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f531f0b2764fad" /><Relationship Type="http://schemas.openxmlformats.org/officeDocument/2006/relationships/slide" Target="/ppt/slides/slide1.xml" Id="R54f01ced5ed24f9b" /><Relationship Type="http://schemas.openxmlformats.org/officeDocument/2006/relationships/slide" Target="/ppt/slides/slide2.xml" Id="R97ab63a4764f48e2" /><Relationship Type="http://schemas.openxmlformats.org/officeDocument/2006/relationships/slide" Target="/ppt/slides/slide3.xml" Id="R58cf32327e364b87" /><Relationship Type="http://schemas.openxmlformats.org/officeDocument/2006/relationships/slide" Target="/ppt/slides/slide4.xml" Id="R0b26114c62e744e8" /><Relationship Type="http://schemas.openxmlformats.org/officeDocument/2006/relationships/slide" Target="/ppt/slides/slide5.xml" Id="Rb2005bbd8b1644c3" /><Relationship Type="http://schemas.openxmlformats.org/officeDocument/2006/relationships/slide" Target="/ppt/slides/slide6.xml" Id="R35e0c0eb00cf43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f86d2b808743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0d81dfc3d4261" /><Relationship Type="http://schemas.openxmlformats.org/officeDocument/2006/relationships/theme" Target="/ppt/slideMasters/theme/theme1.xml" Id="Rd6c8b6a374ad47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80d81dfc3d42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55fc035b849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9c24737254c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af72e967449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383ffdd474e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81daca0e342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2fc09cee94d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ARAD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ARAD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ARAD SOLUTIONS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ARAD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ARAD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ARAD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HAMID FAHAMI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ARAD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vei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820 057 732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ARAD SOLUTIONS AS</a:t>
            </a:r>
          </a:p>
        </p:txBody>
      </p:sp>
    </p:spTree>
  </p:cSld>
  <p:clrMapOvr>
    <a:masterClrMapping xmlns:a="http://schemas.openxmlformats.org/drawingml/2006/main"/>
  </p:clrMapOvr>
</p:sld>
</file>