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ec7b13d94a4f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3337ce84c9451d"/>
  </p:sldMasterIdLst>
  <p:sldIdLst>
    <p:sldId xmlns:r="http://schemas.openxmlformats.org/officeDocument/2006/relationships" id="256" r:id="Rc6d585c1b6aa495b"/>
    <p:sldId xmlns:r="http://schemas.openxmlformats.org/officeDocument/2006/relationships" id="257" r:id="R61e740ecaea5425e"/>
    <p:sldId xmlns:r="http://schemas.openxmlformats.org/officeDocument/2006/relationships" id="258" r:id="R143319da42ef416c"/>
    <p:sldId xmlns:r="http://schemas.openxmlformats.org/officeDocument/2006/relationships" id="259" r:id="R5ab2ed62c6254e8c"/>
    <p:sldId xmlns:r="http://schemas.openxmlformats.org/officeDocument/2006/relationships" id="260" r:id="R984e984cb8ac40de"/>
    <p:sldId xmlns:r="http://schemas.openxmlformats.org/officeDocument/2006/relationships" id="261" r:id="Rbe2d6a271f35461a"/>
    <p:sldId xmlns:r="http://schemas.openxmlformats.org/officeDocument/2006/relationships" id="262" r:id="R06744e65366843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3337ce84c9451d" /><Relationship Type="http://schemas.openxmlformats.org/officeDocument/2006/relationships/slide" Target="/ppt/slides/slide1.xml" Id="Rc6d585c1b6aa495b" /><Relationship Type="http://schemas.openxmlformats.org/officeDocument/2006/relationships/slide" Target="/ppt/slides/slide2.xml" Id="R61e740ecaea5425e" /><Relationship Type="http://schemas.openxmlformats.org/officeDocument/2006/relationships/slide" Target="/ppt/slides/slide3.xml" Id="R143319da42ef416c" /><Relationship Type="http://schemas.openxmlformats.org/officeDocument/2006/relationships/slide" Target="/ppt/slides/slide4.xml" Id="R5ab2ed62c6254e8c" /><Relationship Type="http://schemas.openxmlformats.org/officeDocument/2006/relationships/slide" Target="/ppt/slides/slide5.xml" Id="R984e984cb8ac40de" /><Relationship Type="http://schemas.openxmlformats.org/officeDocument/2006/relationships/slide" Target="/ppt/slides/slide6.xml" Id="Rbe2d6a271f35461a" /><Relationship Type="http://schemas.openxmlformats.org/officeDocument/2006/relationships/slide" Target="/ppt/slides/slide7.xml" Id="R06744e65366843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f5b7a9ab8d40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1268a967e346e0" /><Relationship Type="http://schemas.openxmlformats.org/officeDocument/2006/relationships/theme" Target="/ppt/slideMasters/theme/theme1.xml" Id="R39a4056348754b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1268a967e346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274365ffb045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f5836446254d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855841b1944b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4ec929ea574f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8f5cf17cff4f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32d13f64eb4a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126cf77f4043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 INVEST 4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 4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INVEST 4 AS ble etablert [år] og holder til i Åkrehamn.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 4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 4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 4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−28 662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674 350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23 718 550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23 913 241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 4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JAKOB KNUTSEN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GUDMUND JONNY KNUTSEN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 4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4270 Åkrehamn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820 060 202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 4 AS</a:t>
            </a:r>
          </a:p>
        </p:txBody>
      </p:sp>
    </p:spTree>
  </p:cSld>
  <p:clrMapOvr>
    <a:masterClrMapping xmlns:a="http://schemas.openxmlformats.org/drawingml/2006/main"/>
  </p:clrMapOvr>
</p:sld>
</file>