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b0621ae7e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b18b12805422a"/>
  </p:sldMasterIdLst>
  <p:sldIdLst>
    <p:sldId xmlns:r="http://schemas.openxmlformats.org/officeDocument/2006/relationships" id="256" r:id="R5db1f1de88064d90"/>
    <p:sldId xmlns:r="http://schemas.openxmlformats.org/officeDocument/2006/relationships" id="257" r:id="Ra245a1ca02954fe9"/>
    <p:sldId xmlns:r="http://schemas.openxmlformats.org/officeDocument/2006/relationships" id="258" r:id="R692981e15b894091"/>
    <p:sldId xmlns:r="http://schemas.openxmlformats.org/officeDocument/2006/relationships" id="259" r:id="Rd6e6ff9fb9e14481"/>
    <p:sldId xmlns:r="http://schemas.openxmlformats.org/officeDocument/2006/relationships" id="260" r:id="R85b70c4d53a545e6"/>
    <p:sldId xmlns:r="http://schemas.openxmlformats.org/officeDocument/2006/relationships" id="261" r:id="Ra1eff76aad7846c1"/>
    <p:sldId xmlns:r="http://schemas.openxmlformats.org/officeDocument/2006/relationships" id="262" r:id="Rf49e38d330ec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b18b12805422a" /><Relationship Type="http://schemas.openxmlformats.org/officeDocument/2006/relationships/slide" Target="/ppt/slides/slide1.xml" Id="R5db1f1de88064d90" /><Relationship Type="http://schemas.openxmlformats.org/officeDocument/2006/relationships/slide" Target="/ppt/slides/slide2.xml" Id="Ra245a1ca02954fe9" /><Relationship Type="http://schemas.openxmlformats.org/officeDocument/2006/relationships/slide" Target="/ppt/slides/slide3.xml" Id="R692981e15b894091" /><Relationship Type="http://schemas.openxmlformats.org/officeDocument/2006/relationships/slide" Target="/ppt/slides/slide4.xml" Id="Rd6e6ff9fb9e14481" /><Relationship Type="http://schemas.openxmlformats.org/officeDocument/2006/relationships/slide" Target="/ppt/slides/slide5.xml" Id="R85b70c4d53a545e6" /><Relationship Type="http://schemas.openxmlformats.org/officeDocument/2006/relationships/slide" Target="/ppt/slides/slide6.xml" Id="Ra1eff76aad7846c1" /><Relationship Type="http://schemas.openxmlformats.org/officeDocument/2006/relationships/slide" Target="/ppt/slides/slide7.xml" Id="Rf49e38d330ec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a3b99f2c7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6cf906cf44756" /><Relationship Type="http://schemas.openxmlformats.org/officeDocument/2006/relationships/theme" Target="/ppt/slideMasters/theme/theme1.xml" Id="R37d07db90cef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6cf906cf4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e494ac38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a669dc62b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b75e5ce0b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f71597a0f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07d282e3e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b466cf324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e2cabd0e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SPITEN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SPITEN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69 052 243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72 082 658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SPITEN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Wernerløkka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820 072 022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SPITEN AS</a:t>
            </a:r>
          </a:p>
        </p:txBody>
      </p:sp>
    </p:spTree>
  </p:cSld>
  <p:clrMapOvr>
    <a:masterClrMapping xmlns:a="http://schemas.openxmlformats.org/drawingml/2006/main"/>
  </p:clrMapOvr>
</p:sld>
</file>