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7252b9d4a7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c86e1f983148be"/>
  </p:sldMasterIdLst>
  <p:sldIdLst>
    <p:sldId xmlns:r="http://schemas.openxmlformats.org/officeDocument/2006/relationships" id="256" r:id="Rf8b336b56b4242b6"/>
    <p:sldId xmlns:r="http://schemas.openxmlformats.org/officeDocument/2006/relationships" id="257" r:id="R09ecc176db33471e"/>
    <p:sldId xmlns:r="http://schemas.openxmlformats.org/officeDocument/2006/relationships" id="258" r:id="Rb22013c3423a40e8"/>
    <p:sldId xmlns:r="http://schemas.openxmlformats.org/officeDocument/2006/relationships" id="259" r:id="Rd9a78472f57f43ce"/>
    <p:sldId xmlns:r="http://schemas.openxmlformats.org/officeDocument/2006/relationships" id="260" r:id="R02e666866d1743f3"/>
    <p:sldId xmlns:r="http://schemas.openxmlformats.org/officeDocument/2006/relationships" id="261" r:id="Rcc38cf997e4c441b"/>
    <p:sldId xmlns:r="http://schemas.openxmlformats.org/officeDocument/2006/relationships" id="262" r:id="R3926f6660ad1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86e1f983148be" /><Relationship Type="http://schemas.openxmlformats.org/officeDocument/2006/relationships/slide" Target="/ppt/slides/slide1.xml" Id="Rf8b336b56b4242b6" /><Relationship Type="http://schemas.openxmlformats.org/officeDocument/2006/relationships/slide" Target="/ppt/slides/slide2.xml" Id="R09ecc176db33471e" /><Relationship Type="http://schemas.openxmlformats.org/officeDocument/2006/relationships/slide" Target="/ppt/slides/slide3.xml" Id="Rb22013c3423a40e8" /><Relationship Type="http://schemas.openxmlformats.org/officeDocument/2006/relationships/slide" Target="/ppt/slides/slide4.xml" Id="Rd9a78472f57f43ce" /><Relationship Type="http://schemas.openxmlformats.org/officeDocument/2006/relationships/slide" Target="/ppt/slides/slide5.xml" Id="R02e666866d1743f3" /><Relationship Type="http://schemas.openxmlformats.org/officeDocument/2006/relationships/slide" Target="/ppt/slides/slide6.xml" Id="Rcc38cf997e4c441b" /><Relationship Type="http://schemas.openxmlformats.org/officeDocument/2006/relationships/slide" Target="/ppt/slides/slide7.xml" Id="R3926f6660ad1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1bdf44613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3ce1da32c454a" /><Relationship Type="http://schemas.openxmlformats.org/officeDocument/2006/relationships/theme" Target="/ppt/slideMasters/theme/theme1.xml" Id="R6cf0532246d0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a3ce1da32c45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c9be7735847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fd589332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a0e0b361d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49d9d533d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781f95621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3ce2950ed46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a9e6bdde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JAVIPA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JAVIPA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−2 529 731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209 772 761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211 439 062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CELSIUS AS  –  72,2 %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RIEBER JANNIKE  –  27,8 %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820 124 812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2 AS</a:t>
            </a:r>
          </a:p>
        </p:txBody>
      </p:sp>
    </p:spTree>
  </p:cSld>
  <p:clrMapOvr>
    <a:masterClrMapping xmlns:a="http://schemas.openxmlformats.org/drawingml/2006/main"/>
  </p:clrMapOvr>
</p:sld>
</file>