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b2f7ab007944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645e4a136d4368"/>
  </p:sldMasterIdLst>
  <p:sldIdLst>
    <p:sldId xmlns:r="http://schemas.openxmlformats.org/officeDocument/2006/relationships" id="256" r:id="R14dbb96d09c64f3f"/>
    <p:sldId xmlns:r="http://schemas.openxmlformats.org/officeDocument/2006/relationships" id="257" r:id="Ree17c41a7fda4d34"/>
    <p:sldId xmlns:r="http://schemas.openxmlformats.org/officeDocument/2006/relationships" id="258" r:id="Rcec10d1e7835434b"/>
    <p:sldId xmlns:r="http://schemas.openxmlformats.org/officeDocument/2006/relationships" id="259" r:id="Rfbb08c7b73044f2b"/>
    <p:sldId xmlns:r="http://schemas.openxmlformats.org/officeDocument/2006/relationships" id="260" r:id="R3982f95694794b60"/>
    <p:sldId xmlns:r="http://schemas.openxmlformats.org/officeDocument/2006/relationships" id="261" r:id="Re24fe14a8c8944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645e4a136d4368" /><Relationship Type="http://schemas.openxmlformats.org/officeDocument/2006/relationships/slide" Target="/ppt/slides/slide1.xml" Id="R14dbb96d09c64f3f" /><Relationship Type="http://schemas.openxmlformats.org/officeDocument/2006/relationships/slide" Target="/ppt/slides/slide2.xml" Id="Ree17c41a7fda4d34" /><Relationship Type="http://schemas.openxmlformats.org/officeDocument/2006/relationships/slide" Target="/ppt/slides/slide3.xml" Id="Rcec10d1e7835434b" /><Relationship Type="http://schemas.openxmlformats.org/officeDocument/2006/relationships/slide" Target="/ppt/slides/slide4.xml" Id="Rfbb08c7b73044f2b" /><Relationship Type="http://schemas.openxmlformats.org/officeDocument/2006/relationships/slide" Target="/ppt/slides/slide5.xml" Id="R3982f95694794b60" /><Relationship Type="http://schemas.openxmlformats.org/officeDocument/2006/relationships/slide" Target="/ppt/slides/slide6.xml" Id="Re24fe14a8c8944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0f8c59160f4f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97dc26a714ac4" /><Relationship Type="http://schemas.openxmlformats.org/officeDocument/2006/relationships/theme" Target="/ppt/slideMasters/theme/theme1.xml" Id="R2145b764bae64c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d97dc26a714a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3ba6b4ad64d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cd396d58d45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9cc1852694a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5ad57b5e74f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57b1045b846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39c5d979f44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TR. RISHAUG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TR. RISHAUG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TR. RISHAUG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TR. RISHAUG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TR. RISHAUG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TR. RISHAUG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Raudåsflata 15L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820 146 832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TR. RISHAUG INVEST AS</a:t>
            </a:r>
          </a:p>
        </p:txBody>
      </p:sp>
    </p:spTree>
  </p:cSld>
  <p:clrMapOvr>
    <a:masterClrMapping xmlns:a="http://schemas.openxmlformats.org/drawingml/2006/main"/>
  </p:clrMapOvr>
</p:sld>
</file>