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faf61c0d88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802717e5ee4daf"/>
  </p:sldMasterIdLst>
  <p:sldIdLst>
    <p:sldId xmlns:r="http://schemas.openxmlformats.org/officeDocument/2006/relationships" id="256" r:id="Ra55da58d50db44b1"/>
    <p:sldId xmlns:r="http://schemas.openxmlformats.org/officeDocument/2006/relationships" id="257" r:id="R37d021c719914705"/>
    <p:sldId xmlns:r="http://schemas.openxmlformats.org/officeDocument/2006/relationships" id="258" r:id="Re1f627637a904576"/>
    <p:sldId xmlns:r="http://schemas.openxmlformats.org/officeDocument/2006/relationships" id="259" r:id="R0b8fd5f9497d4395"/>
    <p:sldId xmlns:r="http://schemas.openxmlformats.org/officeDocument/2006/relationships" id="260" r:id="R6aadcc898894427d"/>
    <p:sldId xmlns:r="http://schemas.openxmlformats.org/officeDocument/2006/relationships" id="261" r:id="R197c58e102634b9a"/>
    <p:sldId xmlns:r="http://schemas.openxmlformats.org/officeDocument/2006/relationships" id="262" r:id="R63267c6b1adf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02717e5ee4daf" /><Relationship Type="http://schemas.openxmlformats.org/officeDocument/2006/relationships/slide" Target="/ppt/slides/slide1.xml" Id="Ra55da58d50db44b1" /><Relationship Type="http://schemas.openxmlformats.org/officeDocument/2006/relationships/slide" Target="/ppt/slides/slide2.xml" Id="R37d021c719914705" /><Relationship Type="http://schemas.openxmlformats.org/officeDocument/2006/relationships/slide" Target="/ppt/slides/slide3.xml" Id="Re1f627637a904576" /><Relationship Type="http://schemas.openxmlformats.org/officeDocument/2006/relationships/slide" Target="/ppt/slides/slide4.xml" Id="R0b8fd5f9497d4395" /><Relationship Type="http://schemas.openxmlformats.org/officeDocument/2006/relationships/slide" Target="/ppt/slides/slide5.xml" Id="R6aadcc898894427d" /><Relationship Type="http://schemas.openxmlformats.org/officeDocument/2006/relationships/slide" Target="/ppt/slides/slide6.xml" Id="R197c58e102634b9a" /><Relationship Type="http://schemas.openxmlformats.org/officeDocument/2006/relationships/slide" Target="/ppt/slides/slide7.xml" Id="R63267c6b1adf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70df8fade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ee20a40074c86" /><Relationship Type="http://schemas.openxmlformats.org/officeDocument/2006/relationships/theme" Target="/ppt/slideMasters/theme/theme1.xml" Id="R372ecbc2d16c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ee20a40074c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9f3d6a19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97df3354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133a05ce2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6cbe3df94f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e51da556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19bf474c742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40bfe626f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−6 744 879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13 872 608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131 217 584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131 667 192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VR.RISHAUG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Raudåsflata 15L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