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f787dd289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99f4b00bb45cd"/>
  </p:sldMasterIdLst>
  <p:sldIdLst>
    <p:sldId xmlns:r="http://schemas.openxmlformats.org/officeDocument/2006/relationships" id="256" r:id="Rba17983bba704d6c"/>
    <p:sldId xmlns:r="http://schemas.openxmlformats.org/officeDocument/2006/relationships" id="257" r:id="Rc302a671c9004872"/>
    <p:sldId xmlns:r="http://schemas.openxmlformats.org/officeDocument/2006/relationships" id="258" r:id="R5ea11cbc0fa147bc"/>
    <p:sldId xmlns:r="http://schemas.openxmlformats.org/officeDocument/2006/relationships" id="259" r:id="R5029ec81008d46f6"/>
    <p:sldId xmlns:r="http://schemas.openxmlformats.org/officeDocument/2006/relationships" id="260" r:id="Rd28dab755d7f40c3"/>
    <p:sldId xmlns:r="http://schemas.openxmlformats.org/officeDocument/2006/relationships" id="261" r:id="R24e570d9a822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99f4b00bb45cd" /><Relationship Type="http://schemas.openxmlformats.org/officeDocument/2006/relationships/slide" Target="/ppt/slides/slide1.xml" Id="Rba17983bba704d6c" /><Relationship Type="http://schemas.openxmlformats.org/officeDocument/2006/relationships/slide" Target="/ppt/slides/slide2.xml" Id="Rc302a671c9004872" /><Relationship Type="http://schemas.openxmlformats.org/officeDocument/2006/relationships/slide" Target="/ppt/slides/slide3.xml" Id="R5ea11cbc0fa147bc" /><Relationship Type="http://schemas.openxmlformats.org/officeDocument/2006/relationships/slide" Target="/ppt/slides/slide4.xml" Id="R5029ec81008d46f6" /><Relationship Type="http://schemas.openxmlformats.org/officeDocument/2006/relationships/slide" Target="/ppt/slides/slide5.xml" Id="Rd28dab755d7f40c3" /><Relationship Type="http://schemas.openxmlformats.org/officeDocument/2006/relationships/slide" Target="/ppt/slides/slide6.xml" Id="R24e570d9a822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86ca7bb81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880bfb2f4f95" /><Relationship Type="http://schemas.openxmlformats.org/officeDocument/2006/relationships/theme" Target="/ppt/slideMasters/theme/theme1.xml" Id="R3a8c67807fa6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c880bfb2f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22e80679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316c540b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e7947f46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fc626785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2afad2bcd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43981bbe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