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f819a5700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71c0c947e454f"/>
  </p:sldMasterIdLst>
  <p:sldIdLst>
    <p:sldId xmlns:r="http://schemas.openxmlformats.org/officeDocument/2006/relationships" id="256" r:id="Rbdf279d622b44845"/>
    <p:sldId xmlns:r="http://schemas.openxmlformats.org/officeDocument/2006/relationships" id="257" r:id="Rb44224df97ac4f05"/>
    <p:sldId xmlns:r="http://schemas.openxmlformats.org/officeDocument/2006/relationships" id="258" r:id="Re84aaa85fb854414"/>
    <p:sldId xmlns:r="http://schemas.openxmlformats.org/officeDocument/2006/relationships" id="259" r:id="Rdf634eff561e4868"/>
    <p:sldId xmlns:r="http://schemas.openxmlformats.org/officeDocument/2006/relationships" id="260" r:id="R2df4c87f7a0d4500"/>
    <p:sldId xmlns:r="http://schemas.openxmlformats.org/officeDocument/2006/relationships" id="261" r:id="R56b98cad2d444db3"/>
    <p:sldId xmlns:r="http://schemas.openxmlformats.org/officeDocument/2006/relationships" id="262" r:id="R87e1e3288ae6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71c0c947e454f" /><Relationship Type="http://schemas.openxmlformats.org/officeDocument/2006/relationships/slide" Target="/ppt/slides/slide1.xml" Id="Rbdf279d622b44845" /><Relationship Type="http://schemas.openxmlformats.org/officeDocument/2006/relationships/slide" Target="/ppt/slides/slide2.xml" Id="Rb44224df97ac4f05" /><Relationship Type="http://schemas.openxmlformats.org/officeDocument/2006/relationships/slide" Target="/ppt/slides/slide3.xml" Id="Re84aaa85fb854414" /><Relationship Type="http://schemas.openxmlformats.org/officeDocument/2006/relationships/slide" Target="/ppt/slides/slide4.xml" Id="Rdf634eff561e4868" /><Relationship Type="http://schemas.openxmlformats.org/officeDocument/2006/relationships/slide" Target="/ppt/slides/slide5.xml" Id="R2df4c87f7a0d4500" /><Relationship Type="http://schemas.openxmlformats.org/officeDocument/2006/relationships/slide" Target="/ppt/slides/slide6.xml" Id="R56b98cad2d444db3" /><Relationship Type="http://schemas.openxmlformats.org/officeDocument/2006/relationships/slide" Target="/ppt/slides/slide7.xml" Id="R87e1e3288ae6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10716b25d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8807af804414d" /><Relationship Type="http://schemas.openxmlformats.org/officeDocument/2006/relationships/theme" Target="/ppt/slideMasters/theme/theme1.xml" Id="R623d83ea4ad540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8807af804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6c4247af1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c1f296771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acd2a1ced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21e48673b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0b98f0ae6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dda6ca4d4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e747db2f24a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