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df9e0a926547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4913e244849d2"/>
  </p:sldMasterIdLst>
  <p:sldIdLst>
    <p:sldId xmlns:r="http://schemas.openxmlformats.org/officeDocument/2006/relationships" id="256" r:id="Rc5e80e55f78845d1"/>
    <p:sldId xmlns:r="http://schemas.openxmlformats.org/officeDocument/2006/relationships" id="257" r:id="R495d6f9d74274505"/>
    <p:sldId xmlns:r="http://schemas.openxmlformats.org/officeDocument/2006/relationships" id="258" r:id="R9b9df855c19a4dfc"/>
    <p:sldId xmlns:r="http://schemas.openxmlformats.org/officeDocument/2006/relationships" id="259" r:id="R326a93297fe24b45"/>
    <p:sldId xmlns:r="http://schemas.openxmlformats.org/officeDocument/2006/relationships" id="260" r:id="Rd62a4c5af7b140b4"/>
    <p:sldId xmlns:r="http://schemas.openxmlformats.org/officeDocument/2006/relationships" id="261" r:id="R6d5ed6f9e77344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4913e244849d2" /><Relationship Type="http://schemas.openxmlformats.org/officeDocument/2006/relationships/slide" Target="/ppt/slides/slide1.xml" Id="Rc5e80e55f78845d1" /><Relationship Type="http://schemas.openxmlformats.org/officeDocument/2006/relationships/slide" Target="/ppt/slides/slide2.xml" Id="R495d6f9d74274505" /><Relationship Type="http://schemas.openxmlformats.org/officeDocument/2006/relationships/slide" Target="/ppt/slides/slide3.xml" Id="R9b9df855c19a4dfc" /><Relationship Type="http://schemas.openxmlformats.org/officeDocument/2006/relationships/slide" Target="/ppt/slides/slide4.xml" Id="R326a93297fe24b45" /><Relationship Type="http://schemas.openxmlformats.org/officeDocument/2006/relationships/slide" Target="/ppt/slides/slide5.xml" Id="Rd62a4c5af7b140b4" /><Relationship Type="http://schemas.openxmlformats.org/officeDocument/2006/relationships/slide" Target="/ppt/slides/slide6.xml" Id="R6d5ed6f9e77344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3b62fb4ba145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243e447014247" /><Relationship Type="http://schemas.openxmlformats.org/officeDocument/2006/relationships/theme" Target="/ppt/slideMasters/theme/theme1.xml" Id="Rb5c4f3784dc546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9243e4470142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bf92da29fe4e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0aae61289043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921e08ec64d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0b6adf2a444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ba1fcd2d0b40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17da7a01f44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WANGEN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WANGEN INVEST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WANGEN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Rindå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5533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820 197 682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WANGEN INVEST AS</a:t>
            </a:r>
          </a:p>
        </p:txBody>
      </p:sp>
    </p:spTree>
  </p:cSld>
  <p:clrMapOvr>
    <a:masterClrMapping xmlns:a="http://schemas.openxmlformats.org/drawingml/2006/main"/>
  </p:clrMapOvr>
</p:sld>
</file>