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350341898e4c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7f8eecb6db4f28"/>
  </p:sldMasterIdLst>
  <p:sldIdLst>
    <p:sldId xmlns:r="http://schemas.openxmlformats.org/officeDocument/2006/relationships" id="256" r:id="Rfc9271b914884949"/>
    <p:sldId xmlns:r="http://schemas.openxmlformats.org/officeDocument/2006/relationships" id="257" r:id="R988e3ec376364b76"/>
    <p:sldId xmlns:r="http://schemas.openxmlformats.org/officeDocument/2006/relationships" id="258" r:id="R1651b0b8eb3f4c4b"/>
    <p:sldId xmlns:r="http://schemas.openxmlformats.org/officeDocument/2006/relationships" id="259" r:id="R194dfa85af8249a7"/>
    <p:sldId xmlns:r="http://schemas.openxmlformats.org/officeDocument/2006/relationships" id="260" r:id="Rb620c376eee44b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f8eecb6db4f28" /><Relationship Type="http://schemas.openxmlformats.org/officeDocument/2006/relationships/slide" Target="/ppt/slides/slide1.xml" Id="Rfc9271b914884949" /><Relationship Type="http://schemas.openxmlformats.org/officeDocument/2006/relationships/slide" Target="/ppt/slides/slide2.xml" Id="R988e3ec376364b76" /><Relationship Type="http://schemas.openxmlformats.org/officeDocument/2006/relationships/slide" Target="/ppt/slides/slide3.xml" Id="R1651b0b8eb3f4c4b" /><Relationship Type="http://schemas.openxmlformats.org/officeDocument/2006/relationships/slide" Target="/ppt/slides/slide4.xml" Id="R194dfa85af8249a7" /><Relationship Type="http://schemas.openxmlformats.org/officeDocument/2006/relationships/slide" Target="/ppt/slides/slide5.xml" Id="Rb620c376eee44b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0651ce9e742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2475d591e401e" /><Relationship Type="http://schemas.openxmlformats.org/officeDocument/2006/relationships/theme" Target="/ppt/slideMasters/theme/theme1.xml" Id="Rc1927f675ed346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92475d591e40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e5dabf49a41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05139b09346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bd610b2ce46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30e77ac5c42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80aa0a0e342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SENTRUM FRISØR, KRISTIN ØVERBYE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FRISØR, KRISTIN ØVERBYE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FRISØR, KRISTIN ØVERBYE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FRISØR, KRISTIN ØVERBYE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FRISØR, KRISTIN ØVERBYE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FRISØR, KRISTIN ØVERBYE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Trevaren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820 256 972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FRISØR, KRISTIN ØVERBYE</a:t>
            </a:r>
          </a:p>
        </p:txBody>
      </p:sp>
    </p:spTree>
  </p:cSld>
  <p:clrMapOvr>
    <a:masterClrMapping xmlns:a="http://schemas.openxmlformats.org/drawingml/2006/main"/>
  </p:clrMapOvr>
</p:sld>
</file>