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d4e16c343f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0e6e73cdeb4ec5"/>
  </p:sldMasterIdLst>
  <p:sldIdLst>
    <p:sldId xmlns:r="http://schemas.openxmlformats.org/officeDocument/2006/relationships" id="256" r:id="R0f814715c8c14341"/>
    <p:sldId xmlns:r="http://schemas.openxmlformats.org/officeDocument/2006/relationships" id="257" r:id="Raba44a2f005b42f1"/>
    <p:sldId xmlns:r="http://schemas.openxmlformats.org/officeDocument/2006/relationships" id="258" r:id="Raf789407a2fe4506"/>
    <p:sldId xmlns:r="http://schemas.openxmlformats.org/officeDocument/2006/relationships" id="259" r:id="Rfc3479b5b7c94791"/>
    <p:sldId xmlns:r="http://schemas.openxmlformats.org/officeDocument/2006/relationships" id="260" r:id="R8cf7bfd0a0aa4696"/>
    <p:sldId xmlns:r="http://schemas.openxmlformats.org/officeDocument/2006/relationships" id="261" r:id="Rebd038473c58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e6e73cdeb4ec5" /><Relationship Type="http://schemas.openxmlformats.org/officeDocument/2006/relationships/slide" Target="/ppt/slides/slide1.xml" Id="R0f814715c8c14341" /><Relationship Type="http://schemas.openxmlformats.org/officeDocument/2006/relationships/slide" Target="/ppt/slides/slide2.xml" Id="Raba44a2f005b42f1" /><Relationship Type="http://schemas.openxmlformats.org/officeDocument/2006/relationships/slide" Target="/ppt/slides/slide3.xml" Id="Raf789407a2fe4506" /><Relationship Type="http://schemas.openxmlformats.org/officeDocument/2006/relationships/slide" Target="/ppt/slides/slide4.xml" Id="Rfc3479b5b7c94791" /><Relationship Type="http://schemas.openxmlformats.org/officeDocument/2006/relationships/slide" Target="/ppt/slides/slide5.xml" Id="R8cf7bfd0a0aa4696" /><Relationship Type="http://schemas.openxmlformats.org/officeDocument/2006/relationships/slide" Target="/ppt/slides/slide6.xml" Id="Rebd038473c58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b368a851e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711e756514b31" /><Relationship Type="http://schemas.openxmlformats.org/officeDocument/2006/relationships/theme" Target="/ppt/slideMasters/theme/theme1.xml" Id="Re6c15b258d5940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711e75651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662efe5a46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b46c2da68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87b950ddf49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ac44a6c4c4a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26a1032e94a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415532c8c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GODE LIV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LIV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 LIV AS ble etablert [år] og holder til i Løken.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LIV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LIV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LIV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IDEALISTA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RDR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LIV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Brubakkveien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820 367 162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LIV AS</a:t>
            </a:r>
          </a:p>
        </p:txBody>
      </p:sp>
    </p:spTree>
  </p:cSld>
  <p:clrMapOvr>
    <a:masterClrMapping xmlns:a="http://schemas.openxmlformats.org/drawingml/2006/main"/>
  </p:clrMapOvr>
</p:sld>
</file>