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74ac67c55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920546b684b2e"/>
  </p:sldMasterIdLst>
  <p:sldIdLst>
    <p:sldId xmlns:r="http://schemas.openxmlformats.org/officeDocument/2006/relationships" id="256" r:id="R7c176344027a40ee"/>
    <p:sldId xmlns:r="http://schemas.openxmlformats.org/officeDocument/2006/relationships" id="257" r:id="R767011e568a54364"/>
    <p:sldId xmlns:r="http://schemas.openxmlformats.org/officeDocument/2006/relationships" id="258" r:id="R01a73a6494ab4d91"/>
    <p:sldId xmlns:r="http://schemas.openxmlformats.org/officeDocument/2006/relationships" id="259" r:id="R715930c105e24468"/>
    <p:sldId xmlns:r="http://schemas.openxmlformats.org/officeDocument/2006/relationships" id="260" r:id="Rc68bea2e672d4a8f"/>
    <p:sldId xmlns:r="http://schemas.openxmlformats.org/officeDocument/2006/relationships" id="261" r:id="R4c071c82acbe4a37"/>
    <p:sldId xmlns:r="http://schemas.openxmlformats.org/officeDocument/2006/relationships" id="262" r:id="Rfb67336c2149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920546b684b2e" /><Relationship Type="http://schemas.openxmlformats.org/officeDocument/2006/relationships/slide" Target="/ppt/slides/slide1.xml" Id="R7c176344027a40ee" /><Relationship Type="http://schemas.openxmlformats.org/officeDocument/2006/relationships/slide" Target="/ppt/slides/slide2.xml" Id="R767011e568a54364" /><Relationship Type="http://schemas.openxmlformats.org/officeDocument/2006/relationships/slide" Target="/ppt/slides/slide3.xml" Id="R01a73a6494ab4d91" /><Relationship Type="http://schemas.openxmlformats.org/officeDocument/2006/relationships/slide" Target="/ppt/slides/slide4.xml" Id="R715930c105e24468" /><Relationship Type="http://schemas.openxmlformats.org/officeDocument/2006/relationships/slide" Target="/ppt/slides/slide5.xml" Id="Rc68bea2e672d4a8f" /><Relationship Type="http://schemas.openxmlformats.org/officeDocument/2006/relationships/slide" Target="/ppt/slides/slide6.xml" Id="R4c071c82acbe4a37" /><Relationship Type="http://schemas.openxmlformats.org/officeDocument/2006/relationships/slide" Target="/ppt/slides/slide7.xml" Id="Rfb67336c2149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fcf74d4f8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e07c3b0d14fd9" /><Relationship Type="http://schemas.openxmlformats.org/officeDocument/2006/relationships/theme" Target="/ppt/slideMasters/theme/theme1.xml" Id="Rdee77ffb9d62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e07c3b0d1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ce7b95fbf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ede9e0d7c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0e5e983c8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bf1778bb645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6018c28ea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dd99e3c87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7af523d43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ADMIR BETONG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 BETONG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 BETONG MUR OG FLIS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 BETONG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 BETONG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 BETONG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10 036 472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2 696 051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 BETONG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DUDIC ADMIR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 BETONG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820 430 522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ADMIR BETONG MUR OG FLIS AS</a:t>
            </a:r>
          </a:p>
        </p:txBody>
      </p:sp>
    </p:spTree>
  </p:cSld>
  <p:clrMapOvr>
    <a:masterClrMapping xmlns:a="http://schemas.openxmlformats.org/drawingml/2006/main"/>
  </p:clrMapOvr>
</p:sld>
</file>