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28068743f242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616a569ed54f7c"/>
  </p:sldMasterIdLst>
  <p:sldIdLst>
    <p:sldId xmlns:r="http://schemas.openxmlformats.org/officeDocument/2006/relationships" id="256" r:id="R8012969ea30949fb"/>
    <p:sldId xmlns:r="http://schemas.openxmlformats.org/officeDocument/2006/relationships" id="257" r:id="R46985a8d703d4fdf"/>
    <p:sldId xmlns:r="http://schemas.openxmlformats.org/officeDocument/2006/relationships" id="258" r:id="Rcfa01c55c1594fd4"/>
    <p:sldId xmlns:r="http://schemas.openxmlformats.org/officeDocument/2006/relationships" id="259" r:id="R884537ba582d4ff2"/>
    <p:sldId xmlns:r="http://schemas.openxmlformats.org/officeDocument/2006/relationships" id="260" r:id="R3ec0acde4c4e4f79"/>
    <p:sldId xmlns:r="http://schemas.openxmlformats.org/officeDocument/2006/relationships" id="261" r:id="R5ecdffb0d65c4d30"/>
    <p:sldId xmlns:r="http://schemas.openxmlformats.org/officeDocument/2006/relationships" id="262" r:id="R4232420cdd4848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616a569ed54f7c" /><Relationship Type="http://schemas.openxmlformats.org/officeDocument/2006/relationships/slide" Target="/ppt/slides/slide1.xml" Id="R8012969ea30949fb" /><Relationship Type="http://schemas.openxmlformats.org/officeDocument/2006/relationships/slide" Target="/ppt/slides/slide2.xml" Id="R46985a8d703d4fdf" /><Relationship Type="http://schemas.openxmlformats.org/officeDocument/2006/relationships/slide" Target="/ppt/slides/slide3.xml" Id="Rcfa01c55c1594fd4" /><Relationship Type="http://schemas.openxmlformats.org/officeDocument/2006/relationships/slide" Target="/ppt/slides/slide4.xml" Id="R884537ba582d4ff2" /><Relationship Type="http://schemas.openxmlformats.org/officeDocument/2006/relationships/slide" Target="/ppt/slides/slide5.xml" Id="R3ec0acde4c4e4f79" /><Relationship Type="http://schemas.openxmlformats.org/officeDocument/2006/relationships/slide" Target="/ppt/slides/slide6.xml" Id="R5ecdffb0d65c4d30" /><Relationship Type="http://schemas.openxmlformats.org/officeDocument/2006/relationships/slide" Target="/ppt/slides/slide7.xml" Id="R4232420cdd4848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7a38b1bb124f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f0bf3ea3734eba" /><Relationship Type="http://schemas.openxmlformats.org/officeDocument/2006/relationships/theme" Target="/ppt/slideMasters/theme/theme1.xml" Id="Rd5bd1672e88c4d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f0bf3ea3734e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5d6e8345224e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36b2ea0de045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5a3605474a4d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f87b691e5a46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84baf5e82e40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2d378f535048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6ac9558b0d47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STEINGARDEN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STEINGARDEN AS ble etablert [år] og holder til i Klepp Stasjon.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262 630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4 560 411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5 854 345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LENDE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MARION LENDE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Gabriel Edlands veg 93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4353 Klepp Stasjon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820 469 402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STEINGARDEN AS</a:t>
            </a:r>
          </a:p>
        </p:txBody>
      </p:sp>
    </p:spTree>
  </p:cSld>
  <p:clrMapOvr>
    <a:masterClrMapping xmlns:a="http://schemas.openxmlformats.org/drawingml/2006/main"/>
  </p:clrMapOvr>
</p:sld>
</file>