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e092e0fef94d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a8f38f05704450"/>
  </p:sldMasterIdLst>
  <p:sldIdLst>
    <p:sldId xmlns:r="http://schemas.openxmlformats.org/officeDocument/2006/relationships" id="256" r:id="Rfe094511df1c4492"/>
    <p:sldId xmlns:r="http://schemas.openxmlformats.org/officeDocument/2006/relationships" id="257" r:id="R1b70c6cb62e54de0"/>
    <p:sldId xmlns:r="http://schemas.openxmlformats.org/officeDocument/2006/relationships" id="258" r:id="R1b252a2e3fdf44f2"/>
    <p:sldId xmlns:r="http://schemas.openxmlformats.org/officeDocument/2006/relationships" id="259" r:id="R347d55aded834f45"/>
    <p:sldId xmlns:r="http://schemas.openxmlformats.org/officeDocument/2006/relationships" id="260" r:id="Rc8cffec71cae40c4"/>
    <p:sldId xmlns:r="http://schemas.openxmlformats.org/officeDocument/2006/relationships" id="261" r:id="Rbc3b730ab0fa40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8f38f05704450" /><Relationship Type="http://schemas.openxmlformats.org/officeDocument/2006/relationships/slide" Target="/ppt/slides/slide1.xml" Id="Rfe094511df1c4492" /><Relationship Type="http://schemas.openxmlformats.org/officeDocument/2006/relationships/slide" Target="/ppt/slides/slide2.xml" Id="R1b70c6cb62e54de0" /><Relationship Type="http://schemas.openxmlformats.org/officeDocument/2006/relationships/slide" Target="/ppt/slides/slide3.xml" Id="R1b252a2e3fdf44f2" /><Relationship Type="http://schemas.openxmlformats.org/officeDocument/2006/relationships/slide" Target="/ppt/slides/slide4.xml" Id="R347d55aded834f45" /><Relationship Type="http://schemas.openxmlformats.org/officeDocument/2006/relationships/slide" Target="/ppt/slides/slide5.xml" Id="Rc8cffec71cae40c4" /><Relationship Type="http://schemas.openxmlformats.org/officeDocument/2006/relationships/slide" Target="/ppt/slides/slide6.xml" Id="Rbc3b730ab0fa40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51d44581c46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0ece3934a4c6a" /><Relationship Type="http://schemas.openxmlformats.org/officeDocument/2006/relationships/theme" Target="/ppt/slideMasters/theme/theme1.xml" Id="Ra92faae2e0a64b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90ece3934a4c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e981329254b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ef69b159d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29fbb68fb44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f8615a19c43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6a1a815734a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fc25aa1ec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HUSØY HOTEL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HUSØY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HUSØY HOTEL EIENDOM AS ble etablert [år] og holder til i Husøy I Senja.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HUSØY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HUSØY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HUSØY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SENJEN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HUSØY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9389 Husøy I Senja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820 488 652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HUSØY HOTEL EIENDOM AS</a:t>
            </a:r>
          </a:p>
        </p:txBody>
      </p:sp>
    </p:spTree>
  </p:cSld>
  <p:clrMapOvr>
    <a:masterClrMapping xmlns:a="http://schemas.openxmlformats.org/drawingml/2006/main"/>
  </p:clrMapOvr>
</p:sld>
</file>