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e739f38ae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bf297d31346f4"/>
  </p:sldMasterIdLst>
  <p:sldIdLst>
    <p:sldId xmlns:r="http://schemas.openxmlformats.org/officeDocument/2006/relationships" id="256" r:id="R6556f42be1094f6a"/>
    <p:sldId xmlns:r="http://schemas.openxmlformats.org/officeDocument/2006/relationships" id="257" r:id="Reda30c1917f24300"/>
    <p:sldId xmlns:r="http://schemas.openxmlformats.org/officeDocument/2006/relationships" id="258" r:id="R0a41ff02e1484554"/>
    <p:sldId xmlns:r="http://schemas.openxmlformats.org/officeDocument/2006/relationships" id="259" r:id="R8fdab753d9f34377"/>
    <p:sldId xmlns:r="http://schemas.openxmlformats.org/officeDocument/2006/relationships" id="260" r:id="R011461825be54944"/>
    <p:sldId xmlns:r="http://schemas.openxmlformats.org/officeDocument/2006/relationships" id="261" r:id="R317e6632ef134d43"/>
    <p:sldId xmlns:r="http://schemas.openxmlformats.org/officeDocument/2006/relationships" id="262" r:id="R41894978e234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bf297d31346f4" /><Relationship Type="http://schemas.openxmlformats.org/officeDocument/2006/relationships/slide" Target="/ppt/slides/slide1.xml" Id="R6556f42be1094f6a" /><Relationship Type="http://schemas.openxmlformats.org/officeDocument/2006/relationships/slide" Target="/ppt/slides/slide2.xml" Id="Reda30c1917f24300" /><Relationship Type="http://schemas.openxmlformats.org/officeDocument/2006/relationships/slide" Target="/ppt/slides/slide3.xml" Id="R0a41ff02e1484554" /><Relationship Type="http://schemas.openxmlformats.org/officeDocument/2006/relationships/slide" Target="/ppt/slides/slide4.xml" Id="R8fdab753d9f34377" /><Relationship Type="http://schemas.openxmlformats.org/officeDocument/2006/relationships/slide" Target="/ppt/slides/slide5.xml" Id="R011461825be54944" /><Relationship Type="http://schemas.openxmlformats.org/officeDocument/2006/relationships/slide" Target="/ppt/slides/slide6.xml" Id="R317e6632ef134d43" /><Relationship Type="http://schemas.openxmlformats.org/officeDocument/2006/relationships/slide" Target="/ppt/slides/slide7.xml" Id="R41894978e234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279366ac3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6fdde5894dc0" /><Relationship Type="http://schemas.openxmlformats.org/officeDocument/2006/relationships/theme" Target="/ppt/slideMasters/theme/theme1.xml" Id="R6f0c340d03f4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b6fdde589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114fc9ab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54fc14ad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b14e3e7b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56b36810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64a6fdf2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fbfdf3e9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8b60fd7e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ENIRTAK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171 271 188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191 448 709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MARIE ANDRESEN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820 557 662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