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195067e7b49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128229e2f4223"/>
  </p:sldMasterIdLst>
  <p:sldIdLst>
    <p:sldId xmlns:r="http://schemas.openxmlformats.org/officeDocument/2006/relationships" id="256" r:id="R087140f1a641466a"/>
    <p:sldId xmlns:r="http://schemas.openxmlformats.org/officeDocument/2006/relationships" id="257" r:id="Rb70f9f5800744481"/>
    <p:sldId xmlns:r="http://schemas.openxmlformats.org/officeDocument/2006/relationships" id="258" r:id="R2370fb67ae9d4ceb"/>
    <p:sldId xmlns:r="http://schemas.openxmlformats.org/officeDocument/2006/relationships" id="259" r:id="R9d0f9a02e2e443e5"/>
    <p:sldId xmlns:r="http://schemas.openxmlformats.org/officeDocument/2006/relationships" id="260" r:id="R83c0ea6ade5f478a"/>
    <p:sldId xmlns:r="http://schemas.openxmlformats.org/officeDocument/2006/relationships" id="261" r:id="Rd724fc9184b246da"/>
    <p:sldId xmlns:r="http://schemas.openxmlformats.org/officeDocument/2006/relationships" id="262" r:id="R78d41ba73bb9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128229e2f4223" /><Relationship Type="http://schemas.openxmlformats.org/officeDocument/2006/relationships/slide" Target="/ppt/slides/slide1.xml" Id="R087140f1a641466a" /><Relationship Type="http://schemas.openxmlformats.org/officeDocument/2006/relationships/slide" Target="/ppt/slides/slide2.xml" Id="Rb70f9f5800744481" /><Relationship Type="http://schemas.openxmlformats.org/officeDocument/2006/relationships/slide" Target="/ppt/slides/slide3.xml" Id="R2370fb67ae9d4ceb" /><Relationship Type="http://schemas.openxmlformats.org/officeDocument/2006/relationships/slide" Target="/ppt/slides/slide4.xml" Id="R9d0f9a02e2e443e5" /><Relationship Type="http://schemas.openxmlformats.org/officeDocument/2006/relationships/slide" Target="/ppt/slides/slide5.xml" Id="R83c0ea6ade5f478a" /><Relationship Type="http://schemas.openxmlformats.org/officeDocument/2006/relationships/slide" Target="/ppt/slides/slide6.xml" Id="Rd724fc9184b246da" /><Relationship Type="http://schemas.openxmlformats.org/officeDocument/2006/relationships/slide" Target="/ppt/slides/slide7.xml" Id="R78d41ba73bb9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0dd1677eb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259fe61642c6" /><Relationship Type="http://schemas.openxmlformats.org/officeDocument/2006/relationships/theme" Target="/ppt/slideMasters/theme/theme1.xml" Id="Rdcdf0854c1b2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4259fe616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b96a8e21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2849b6a0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417c4cd23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cc268297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e00a6a19e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1e6376f7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0cecd28b0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ACCOUNTING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32 417 711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3 242 389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LENUM CAPITAL AS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LILYWHITES INVESTMENTS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BILSERVICE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KOPITE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STONEHOME 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bard@oneaccounting.no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