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da633675ea43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74cdfb4eca4c1d"/>
  </p:sldMasterIdLst>
  <p:sldIdLst>
    <p:sldId xmlns:r="http://schemas.openxmlformats.org/officeDocument/2006/relationships" id="256" r:id="R868519140c7b4e85"/>
    <p:sldId xmlns:r="http://schemas.openxmlformats.org/officeDocument/2006/relationships" id="257" r:id="Rf84af6edc36040ee"/>
    <p:sldId xmlns:r="http://schemas.openxmlformats.org/officeDocument/2006/relationships" id="258" r:id="R08b1926dc8ea4ec8"/>
    <p:sldId xmlns:r="http://schemas.openxmlformats.org/officeDocument/2006/relationships" id="259" r:id="R990f5b7ff6534c10"/>
    <p:sldId xmlns:r="http://schemas.openxmlformats.org/officeDocument/2006/relationships" id="260" r:id="R18f5506b41644b08"/>
    <p:sldId xmlns:r="http://schemas.openxmlformats.org/officeDocument/2006/relationships" id="261" r:id="R1262a6edbff144af"/>
    <p:sldId xmlns:r="http://schemas.openxmlformats.org/officeDocument/2006/relationships" id="262" r:id="Ra6e6cac0b59d48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74cdfb4eca4c1d" /><Relationship Type="http://schemas.openxmlformats.org/officeDocument/2006/relationships/slide" Target="/ppt/slides/slide1.xml" Id="R868519140c7b4e85" /><Relationship Type="http://schemas.openxmlformats.org/officeDocument/2006/relationships/slide" Target="/ppt/slides/slide2.xml" Id="Rf84af6edc36040ee" /><Relationship Type="http://schemas.openxmlformats.org/officeDocument/2006/relationships/slide" Target="/ppt/slides/slide3.xml" Id="R08b1926dc8ea4ec8" /><Relationship Type="http://schemas.openxmlformats.org/officeDocument/2006/relationships/slide" Target="/ppt/slides/slide4.xml" Id="R990f5b7ff6534c10" /><Relationship Type="http://schemas.openxmlformats.org/officeDocument/2006/relationships/slide" Target="/ppt/slides/slide5.xml" Id="R18f5506b41644b08" /><Relationship Type="http://schemas.openxmlformats.org/officeDocument/2006/relationships/slide" Target="/ppt/slides/slide6.xml" Id="R1262a6edbff144af" /><Relationship Type="http://schemas.openxmlformats.org/officeDocument/2006/relationships/slide" Target="/ppt/slides/slide7.xml" Id="Ra6e6cac0b59d48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b85eea62c24d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b3376e0ed46c4" /><Relationship Type="http://schemas.openxmlformats.org/officeDocument/2006/relationships/theme" Target="/ppt/slideMasters/theme/theme1.xml" Id="R8285edee3e204b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eb3376e0ed46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c9c88ba3744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a5f3267b541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0d7bc0fad43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22a4ad04243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0dfd84a9e43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8b685a21745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4f90a0cba4d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 MANAGEMENT &amp;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MANAGEMENT &amp;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 MANAGEMENT &amp; CONSULTING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MANAGEMENT &amp;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MANAGEMENT &amp;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MANAGEMENT &amp;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2 401 726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437 248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187 456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1 412 979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MANAGEMENT &amp;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ODDGEIR SØBERG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MANAGEMENT &amp;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Funkellia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820 604 342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 MANAGEMENT &amp; CONSULTING AS</a:t>
            </a:r>
          </a:p>
        </p:txBody>
      </p:sp>
    </p:spTree>
  </p:cSld>
  <p:clrMapOvr>
    <a:masterClrMapping xmlns:a="http://schemas.openxmlformats.org/drawingml/2006/main"/>
  </p:clrMapOvr>
</p:sld>
</file>