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898d7d95a845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100883c8644f4f"/>
  </p:sldMasterIdLst>
  <p:sldIdLst>
    <p:sldId xmlns:r="http://schemas.openxmlformats.org/officeDocument/2006/relationships" id="256" r:id="Rda862a6b3d884c50"/>
    <p:sldId xmlns:r="http://schemas.openxmlformats.org/officeDocument/2006/relationships" id="257" r:id="R342fd2403f48496e"/>
    <p:sldId xmlns:r="http://schemas.openxmlformats.org/officeDocument/2006/relationships" id="258" r:id="Re4bd0445fdbb42c4"/>
    <p:sldId xmlns:r="http://schemas.openxmlformats.org/officeDocument/2006/relationships" id="259" r:id="Rf47c1ccd0a4c4462"/>
    <p:sldId xmlns:r="http://schemas.openxmlformats.org/officeDocument/2006/relationships" id="260" r:id="R98e2ce86ac9c4191"/>
    <p:sldId xmlns:r="http://schemas.openxmlformats.org/officeDocument/2006/relationships" id="261" r:id="R330abc09d0054878"/>
    <p:sldId xmlns:r="http://schemas.openxmlformats.org/officeDocument/2006/relationships" id="262" r:id="Rd2194e76ce854c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100883c8644f4f" /><Relationship Type="http://schemas.openxmlformats.org/officeDocument/2006/relationships/slide" Target="/ppt/slides/slide1.xml" Id="Rda862a6b3d884c50" /><Relationship Type="http://schemas.openxmlformats.org/officeDocument/2006/relationships/slide" Target="/ppt/slides/slide2.xml" Id="R342fd2403f48496e" /><Relationship Type="http://schemas.openxmlformats.org/officeDocument/2006/relationships/slide" Target="/ppt/slides/slide3.xml" Id="Re4bd0445fdbb42c4" /><Relationship Type="http://schemas.openxmlformats.org/officeDocument/2006/relationships/slide" Target="/ppt/slides/slide4.xml" Id="Rf47c1ccd0a4c4462" /><Relationship Type="http://schemas.openxmlformats.org/officeDocument/2006/relationships/slide" Target="/ppt/slides/slide5.xml" Id="R98e2ce86ac9c4191" /><Relationship Type="http://schemas.openxmlformats.org/officeDocument/2006/relationships/slide" Target="/ppt/slides/slide6.xml" Id="R330abc09d0054878" /><Relationship Type="http://schemas.openxmlformats.org/officeDocument/2006/relationships/slide" Target="/ppt/slides/slide7.xml" Id="Rd2194e76ce854c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b4174dd9c045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ff45c2d9f4584" /><Relationship Type="http://schemas.openxmlformats.org/officeDocument/2006/relationships/theme" Target="/ppt/slideMasters/theme/theme1.xml" Id="R0221f292b1e345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4ff45c2d9f45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bd66e234b46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656c9c21c44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4a2c1b4414c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b0dc541ab49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2ea05719d49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de347a4df43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e840d28f545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LUBBA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LUBBA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807 224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2 018 738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ASTRID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HILDE FRIISØ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TRYDAL-JENSEN MAI-BRITT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EIKEVOLL MARGRETHE H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INGVILL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LILLIAN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Landbø Regnskap AS, Holthes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820 632 362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