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557e76506964b9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82ccd94af26436d"/>
  </p:sldMasterIdLst>
  <p:sldIdLst>
    <p:sldId xmlns:r="http://schemas.openxmlformats.org/officeDocument/2006/relationships" id="256" r:id="R0e313441100b4751"/>
    <p:sldId xmlns:r="http://schemas.openxmlformats.org/officeDocument/2006/relationships" id="257" r:id="R1eeeab13a8064478"/>
    <p:sldId xmlns:r="http://schemas.openxmlformats.org/officeDocument/2006/relationships" id="258" r:id="Rf8b9dd6ef54e4f94"/>
    <p:sldId xmlns:r="http://schemas.openxmlformats.org/officeDocument/2006/relationships" id="259" r:id="R6f886c28c1774290"/>
    <p:sldId xmlns:r="http://schemas.openxmlformats.org/officeDocument/2006/relationships" id="260" r:id="Raad864446de64336"/>
    <p:sldId xmlns:r="http://schemas.openxmlformats.org/officeDocument/2006/relationships" id="261" r:id="R2d3672cd230f4ee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2ccd94af26436d" /><Relationship Type="http://schemas.openxmlformats.org/officeDocument/2006/relationships/slide" Target="/ppt/slides/slide1.xml" Id="R0e313441100b4751" /><Relationship Type="http://schemas.openxmlformats.org/officeDocument/2006/relationships/slide" Target="/ppt/slides/slide2.xml" Id="R1eeeab13a8064478" /><Relationship Type="http://schemas.openxmlformats.org/officeDocument/2006/relationships/slide" Target="/ppt/slides/slide3.xml" Id="Rf8b9dd6ef54e4f94" /><Relationship Type="http://schemas.openxmlformats.org/officeDocument/2006/relationships/slide" Target="/ppt/slides/slide4.xml" Id="R6f886c28c1774290" /><Relationship Type="http://schemas.openxmlformats.org/officeDocument/2006/relationships/slide" Target="/ppt/slides/slide5.xml" Id="Raad864446de64336" /><Relationship Type="http://schemas.openxmlformats.org/officeDocument/2006/relationships/slide" Target="/ppt/slides/slide6.xml" Id="R2d3672cd230f4ee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7a715926e04c9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7a7cfb501e41aa" /><Relationship Type="http://schemas.openxmlformats.org/officeDocument/2006/relationships/theme" Target="/ppt/slideMasters/theme/theme1.xml" Id="Re1021ea5a8624a4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77a7cfb501e41a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4c82a5d162448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91b2e77f84412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2465d49670498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233477b3c747c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51a8734073443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627a97467c41d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UNICORN HOSPITALITY GROUP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UNICORN HOSPITALITY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UNICORN HOSPITALITY GROUP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UNICORN HOSPITALITY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UNICORN HOSPITALITY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UNICORN HOSPITALITY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LINDO GROUP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UNICORN HOSPITALITY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Henrik Ibsens gate 100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820 640 802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UNICORN HOSPITALITY GROUP AS</a:t>
            </a:r>
          </a:p>
        </p:txBody>
      </p:sp>
    </p:spTree>
  </p:cSld>
  <p:clrMapOvr>
    <a:masterClrMapping xmlns:a="http://schemas.openxmlformats.org/drawingml/2006/main"/>
  </p:clrMapOvr>
</p:sld>
</file>