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ed2a2dd93645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3c1fb57a4d4dc8"/>
  </p:sldMasterIdLst>
  <p:sldIdLst>
    <p:sldId xmlns:r="http://schemas.openxmlformats.org/officeDocument/2006/relationships" id="256" r:id="R52d713f8e3bd4f4d"/>
    <p:sldId xmlns:r="http://schemas.openxmlformats.org/officeDocument/2006/relationships" id="257" r:id="R8000eb18c2724c86"/>
    <p:sldId xmlns:r="http://schemas.openxmlformats.org/officeDocument/2006/relationships" id="258" r:id="R159ea411e5ca449d"/>
    <p:sldId xmlns:r="http://schemas.openxmlformats.org/officeDocument/2006/relationships" id="259" r:id="Rd9e58def8d0c4110"/>
    <p:sldId xmlns:r="http://schemas.openxmlformats.org/officeDocument/2006/relationships" id="260" r:id="Rb6df3b4674d34295"/>
    <p:sldId xmlns:r="http://schemas.openxmlformats.org/officeDocument/2006/relationships" id="261" r:id="R67a7b4e5b22744dc"/>
    <p:sldId xmlns:r="http://schemas.openxmlformats.org/officeDocument/2006/relationships" id="262" r:id="Raff26c6297a44f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c1fb57a4d4dc8" /><Relationship Type="http://schemas.openxmlformats.org/officeDocument/2006/relationships/slide" Target="/ppt/slides/slide1.xml" Id="R52d713f8e3bd4f4d" /><Relationship Type="http://schemas.openxmlformats.org/officeDocument/2006/relationships/slide" Target="/ppt/slides/slide2.xml" Id="R8000eb18c2724c86" /><Relationship Type="http://schemas.openxmlformats.org/officeDocument/2006/relationships/slide" Target="/ppt/slides/slide3.xml" Id="R159ea411e5ca449d" /><Relationship Type="http://schemas.openxmlformats.org/officeDocument/2006/relationships/slide" Target="/ppt/slides/slide4.xml" Id="Rd9e58def8d0c4110" /><Relationship Type="http://schemas.openxmlformats.org/officeDocument/2006/relationships/slide" Target="/ppt/slides/slide5.xml" Id="Rb6df3b4674d34295" /><Relationship Type="http://schemas.openxmlformats.org/officeDocument/2006/relationships/slide" Target="/ppt/slides/slide6.xml" Id="R67a7b4e5b22744dc" /><Relationship Type="http://schemas.openxmlformats.org/officeDocument/2006/relationships/slide" Target="/ppt/slides/slide7.xml" Id="Raff26c6297a44f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ab576b6b644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ed644282048bb" /><Relationship Type="http://schemas.openxmlformats.org/officeDocument/2006/relationships/theme" Target="/ppt/slideMasters/theme/theme1.xml" Id="R9123ed0cfb274f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fed644282048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ec022858446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92a5eb1cc4b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28744b04146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c05ef49534a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8538bf9844c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fdf65147142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b78d5cd5e4f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SAMIRAS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SAMIRAS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363 171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SHLIMON SAMIRA BAKOZ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820 653 602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SAMIRAS AS</a:t>
            </a:r>
          </a:p>
        </p:txBody>
      </p:sp>
    </p:spTree>
  </p:cSld>
  <p:clrMapOvr>
    <a:masterClrMapping xmlns:a="http://schemas.openxmlformats.org/drawingml/2006/main"/>
  </p:clrMapOvr>
</p:sld>
</file>