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1726b197bf44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2c498e14174134"/>
  </p:sldMasterIdLst>
  <p:sldIdLst>
    <p:sldId xmlns:r="http://schemas.openxmlformats.org/officeDocument/2006/relationships" id="256" r:id="R4ae12b2191574bd1"/>
    <p:sldId xmlns:r="http://schemas.openxmlformats.org/officeDocument/2006/relationships" id="257" r:id="R16874377899442dd"/>
    <p:sldId xmlns:r="http://schemas.openxmlformats.org/officeDocument/2006/relationships" id="258" r:id="Rf219c46ad6ae4578"/>
    <p:sldId xmlns:r="http://schemas.openxmlformats.org/officeDocument/2006/relationships" id="259" r:id="R3cc2fb68a40c4bbe"/>
    <p:sldId xmlns:r="http://schemas.openxmlformats.org/officeDocument/2006/relationships" id="260" r:id="R2ba7dd1390d94576"/>
    <p:sldId xmlns:r="http://schemas.openxmlformats.org/officeDocument/2006/relationships" id="261" r:id="R4006e137cd2e432f"/>
    <p:sldId xmlns:r="http://schemas.openxmlformats.org/officeDocument/2006/relationships" id="262" r:id="Rd49b46d0be8445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c498e14174134" /><Relationship Type="http://schemas.openxmlformats.org/officeDocument/2006/relationships/slide" Target="/ppt/slides/slide1.xml" Id="R4ae12b2191574bd1" /><Relationship Type="http://schemas.openxmlformats.org/officeDocument/2006/relationships/slide" Target="/ppt/slides/slide2.xml" Id="R16874377899442dd" /><Relationship Type="http://schemas.openxmlformats.org/officeDocument/2006/relationships/slide" Target="/ppt/slides/slide3.xml" Id="Rf219c46ad6ae4578" /><Relationship Type="http://schemas.openxmlformats.org/officeDocument/2006/relationships/slide" Target="/ppt/slides/slide4.xml" Id="R3cc2fb68a40c4bbe" /><Relationship Type="http://schemas.openxmlformats.org/officeDocument/2006/relationships/slide" Target="/ppt/slides/slide5.xml" Id="R2ba7dd1390d94576" /><Relationship Type="http://schemas.openxmlformats.org/officeDocument/2006/relationships/slide" Target="/ppt/slides/slide6.xml" Id="R4006e137cd2e432f" /><Relationship Type="http://schemas.openxmlformats.org/officeDocument/2006/relationships/slide" Target="/ppt/slides/slide7.xml" Id="Rd49b46d0be8445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72a5a5c2ce44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0afdc8923435c" /><Relationship Type="http://schemas.openxmlformats.org/officeDocument/2006/relationships/theme" Target="/ppt/slideMasters/theme/theme1.xml" Id="R15bd0ea4c36e49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40afdc892343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df8d9beb144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9c0e0aa234c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df9b9be0246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89e99792a43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26f333bc943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e3a75e91b49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49f4bdcc242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KEB INVEST AS ble etablert [år] og holder til i Hamarvik.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−177 944 024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416 372 654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425 471 146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KARL-ERIK BEKKEN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Karl Erik Bekken, Fillingsnesveien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7263 Hamarvik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820 656 342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