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faa39c051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dfc42b77a4d6b"/>
  </p:sldMasterIdLst>
  <p:sldIdLst>
    <p:sldId xmlns:r="http://schemas.openxmlformats.org/officeDocument/2006/relationships" id="256" r:id="R0ed3c8f0d18d4da1"/>
    <p:sldId xmlns:r="http://schemas.openxmlformats.org/officeDocument/2006/relationships" id="257" r:id="R913233734a80444c"/>
    <p:sldId xmlns:r="http://schemas.openxmlformats.org/officeDocument/2006/relationships" id="258" r:id="Rd9e56de7088a4a06"/>
    <p:sldId xmlns:r="http://schemas.openxmlformats.org/officeDocument/2006/relationships" id="259" r:id="Re4a67f35caf444f6"/>
    <p:sldId xmlns:r="http://schemas.openxmlformats.org/officeDocument/2006/relationships" id="260" r:id="Rae9ed9be2f324258"/>
    <p:sldId xmlns:r="http://schemas.openxmlformats.org/officeDocument/2006/relationships" id="261" r:id="Red7681c0ae7e4984"/>
    <p:sldId xmlns:r="http://schemas.openxmlformats.org/officeDocument/2006/relationships" id="262" r:id="Rc76902b982ad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dfc42b77a4d6b" /><Relationship Type="http://schemas.openxmlformats.org/officeDocument/2006/relationships/slide" Target="/ppt/slides/slide1.xml" Id="R0ed3c8f0d18d4da1" /><Relationship Type="http://schemas.openxmlformats.org/officeDocument/2006/relationships/slide" Target="/ppt/slides/slide2.xml" Id="R913233734a80444c" /><Relationship Type="http://schemas.openxmlformats.org/officeDocument/2006/relationships/slide" Target="/ppt/slides/slide3.xml" Id="Rd9e56de7088a4a06" /><Relationship Type="http://schemas.openxmlformats.org/officeDocument/2006/relationships/slide" Target="/ppt/slides/slide4.xml" Id="Re4a67f35caf444f6" /><Relationship Type="http://schemas.openxmlformats.org/officeDocument/2006/relationships/slide" Target="/ppt/slides/slide5.xml" Id="Rae9ed9be2f324258" /><Relationship Type="http://schemas.openxmlformats.org/officeDocument/2006/relationships/slide" Target="/ppt/slides/slide6.xml" Id="Red7681c0ae7e4984" /><Relationship Type="http://schemas.openxmlformats.org/officeDocument/2006/relationships/slide" Target="/ppt/slides/slide7.xml" Id="Rc76902b982ad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941742930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9fcf382934bd3" /><Relationship Type="http://schemas.openxmlformats.org/officeDocument/2006/relationships/theme" Target="/ppt/slideMasters/theme/theme1.xml" Id="Rd4b013a5f23f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9fcf382934b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a7001903942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7f6fa935b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09635b340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7b3cd7f52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c6fcf97745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1703686cd4a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64ebd075c45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NOCAP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3 339 076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LE-HANSEN NHUNG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Hoels vei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820 673 662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NOCAP AS</a:t>
            </a:r>
          </a:p>
        </p:txBody>
      </p:sp>
    </p:spTree>
  </p:cSld>
  <p:clrMapOvr>
    <a:masterClrMapping xmlns:a="http://schemas.openxmlformats.org/drawingml/2006/main"/>
  </p:clrMapOvr>
</p:sld>
</file>