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9086f95dc545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55f89b86ed48a9"/>
  </p:sldMasterIdLst>
  <p:sldIdLst>
    <p:sldId xmlns:r="http://schemas.openxmlformats.org/officeDocument/2006/relationships" id="256" r:id="Rec8c1a1990d54b9a"/>
    <p:sldId xmlns:r="http://schemas.openxmlformats.org/officeDocument/2006/relationships" id="257" r:id="R6b26d5b10bb44b98"/>
    <p:sldId xmlns:r="http://schemas.openxmlformats.org/officeDocument/2006/relationships" id="258" r:id="Rab7fe006d7db4772"/>
    <p:sldId xmlns:r="http://schemas.openxmlformats.org/officeDocument/2006/relationships" id="259" r:id="R14b6a99b1da440cb"/>
    <p:sldId xmlns:r="http://schemas.openxmlformats.org/officeDocument/2006/relationships" id="260" r:id="R8daac47f81cd4500"/>
    <p:sldId xmlns:r="http://schemas.openxmlformats.org/officeDocument/2006/relationships" id="261" r:id="Rc02694f3b68643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55f89b86ed48a9" /><Relationship Type="http://schemas.openxmlformats.org/officeDocument/2006/relationships/slide" Target="/ppt/slides/slide1.xml" Id="Rec8c1a1990d54b9a" /><Relationship Type="http://schemas.openxmlformats.org/officeDocument/2006/relationships/slide" Target="/ppt/slides/slide2.xml" Id="R6b26d5b10bb44b98" /><Relationship Type="http://schemas.openxmlformats.org/officeDocument/2006/relationships/slide" Target="/ppt/slides/slide3.xml" Id="Rab7fe006d7db4772" /><Relationship Type="http://schemas.openxmlformats.org/officeDocument/2006/relationships/slide" Target="/ppt/slides/slide4.xml" Id="R14b6a99b1da440cb" /><Relationship Type="http://schemas.openxmlformats.org/officeDocument/2006/relationships/slide" Target="/ppt/slides/slide5.xml" Id="R8daac47f81cd4500" /><Relationship Type="http://schemas.openxmlformats.org/officeDocument/2006/relationships/slide" Target="/ppt/slides/slide6.xml" Id="Rc02694f3b68643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a03505c9c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60dc2a79e45f6" /><Relationship Type="http://schemas.openxmlformats.org/officeDocument/2006/relationships/theme" Target="/ppt/slideMasters/theme/theme1.xml" Id="R5fa30ed7a13b46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60dc2a79e45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d4c9c10ef4e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34bef88124f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3d7273464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89b5fe36b41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0e8ec50c04e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6384cf89741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 PROSJEKT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PROSJEKT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PROSJEKT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PROSJEKT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PROSJEKT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PROSJEKT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BJØRN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PROSJEKT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820 692 802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PROSJEKT NORGE AS</a:t>
            </a:r>
          </a:p>
        </p:txBody>
      </p:sp>
    </p:spTree>
  </p:cSld>
  <p:clrMapOvr>
    <a:masterClrMapping xmlns:a="http://schemas.openxmlformats.org/drawingml/2006/main"/>
  </p:clrMapOvr>
</p:sld>
</file>