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0954a5a5384c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9ff02711374dad"/>
  </p:sldMasterIdLst>
  <p:sldIdLst>
    <p:sldId xmlns:r="http://schemas.openxmlformats.org/officeDocument/2006/relationships" id="256" r:id="R3ff0491255bb48cc"/>
    <p:sldId xmlns:r="http://schemas.openxmlformats.org/officeDocument/2006/relationships" id="257" r:id="Red7d3b8f9e3f4413"/>
    <p:sldId xmlns:r="http://schemas.openxmlformats.org/officeDocument/2006/relationships" id="258" r:id="R946040123f3846ce"/>
    <p:sldId xmlns:r="http://schemas.openxmlformats.org/officeDocument/2006/relationships" id="259" r:id="Ra7387767e74a4ad9"/>
    <p:sldId xmlns:r="http://schemas.openxmlformats.org/officeDocument/2006/relationships" id="260" r:id="R9545465a34ef4a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9ff02711374dad" /><Relationship Type="http://schemas.openxmlformats.org/officeDocument/2006/relationships/slide" Target="/ppt/slides/slide1.xml" Id="R3ff0491255bb48cc" /><Relationship Type="http://schemas.openxmlformats.org/officeDocument/2006/relationships/slide" Target="/ppt/slides/slide2.xml" Id="Red7d3b8f9e3f4413" /><Relationship Type="http://schemas.openxmlformats.org/officeDocument/2006/relationships/slide" Target="/ppt/slides/slide3.xml" Id="R946040123f3846ce" /><Relationship Type="http://schemas.openxmlformats.org/officeDocument/2006/relationships/slide" Target="/ppt/slides/slide4.xml" Id="Ra7387767e74a4ad9" /><Relationship Type="http://schemas.openxmlformats.org/officeDocument/2006/relationships/slide" Target="/ppt/slides/slide5.xml" Id="R9545465a34ef4a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5010183134b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59eef2fd24506" /><Relationship Type="http://schemas.openxmlformats.org/officeDocument/2006/relationships/theme" Target="/ppt/slideMasters/theme/theme1.xml" Id="R82e25017d47342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359eef2fd245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33fa102004d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431bebc2144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c9219f9444a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f615e903643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acf7c9a6d49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LILLESTRØM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LILLESTRØM KOMMUNE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93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postmottak@lillestrom.kommune.no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820 710 592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