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b083d5213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cb8502d164faf"/>
  </p:sldMasterIdLst>
  <p:sldIdLst>
    <p:sldId xmlns:r="http://schemas.openxmlformats.org/officeDocument/2006/relationships" id="256" r:id="R6a5bc810cdbd43eb"/>
    <p:sldId xmlns:r="http://schemas.openxmlformats.org/officeDocument/2006/relationships" id="257" r:id="Rdff58426c6974cc7"/>
    <p:sldId xmlns:r="http://schemas.openxmlformats.org/officeDocument/2006/relationships" id="258" r:id="Rf5ebb8dd707b4999"/>
    <p:sldId xmlns:r="http://schemas.openxmlformats.org/officeDocument/2006/relationships" id="259" r:id="R65157cdb9fdc44cc"/>
    <p:sldId xmlns:r="http://schemas.openxmlformats.org/officeDocument/2006/relationships" id="260" r:id="Rd0c59e8765ca465d"/>
    <p:sldId xmlns:r="http://schemas.openxmlformats.org/officeDocument/2006/relationships" id="261" r:id="R7dfbdc7802294d15"/>
    <p:sldId xmlns:r="http://schemas.openxmlformats.org/officeDocument/2006/relationships" id="262" r:id="Radd38cdcc7c5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cb8502d164faf" /><Relationship Type="http://schemas.openxmlformats.org/officeDocument/2006/relationships/slide" Target="/ppt/slides/slide1.xml" Id="R6a5bc810cdbd43eb" /><Relationship Type="http://schemas.openxmlformats.org/officeDocument/2006/relationships/slide" Target="/ppt/slides/slide2.xml" Id="Rdff58426c6974cc7" /><Relationship Type="http://schemas.openxmlformats.org/officeDocument/2006/relationships/slide" Target="/ppt/slides/slide3.xml" Id="Rf5ebb8dd707b4999" /><Relationship Type="http://schemas.openxmlformats.org/officeDocument/2006/relationships/slide" Target="/ppt/slides/slide4.xml" Id="R65157cdb9fdc44cc" /><Relationship Type="http://schemas.openxmlformats.org/officeDocument/2006/relationships/slide" Target="/ppt/slides/slide5.xml" Id="Rd0c59e8765ca465d" /><Relationship Type="http://schemas.openxmlformats.org/officeDocument/2006/relationships/slide" Target="/ppt/slides/slide6.xml" Id="R7dfbdc7802294d15" /><Relationship Type="http://schemas.openxmlformats.org/officeDocument/2006/relationships/slide" Target="/ppt/slides/slide7.xml" Id="Radd38cdcc7c5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ffd076048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a9f02a8464ace" /><Relationship Type="http://schemas.openxmlformats.org/officeDocument/2006/relationships/theme" Target="/ppt/slideMasters/theme/theme1.xml" Id="R106e3ec7fef143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a9f02a8464a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c35d7a309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816cac95c49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b2dc7e424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6ffd54715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cce49d9d949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378e89f104b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c0a4434ed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TILKOMST 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TILKOMST TEKNIKK AS ble etablert [år] og holder til i Ulset.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31 824 282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−1 609 179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6 121 854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SOLIDENERGY GROUP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DOMMERSNES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Åsamyrane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5116 Ulset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820 730 402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TILKOMST TEKNIKK AS</a:t>
            </a:r>
          </a:p>
        </p:txBody>
      </p:sp>
    </p:spTree>
  </p:cSld>
  <p:clrMapOvr>
    <a:masterClrMapping xmlns:a="http://schemas.openxmlformats.org/drawingml/2006/main"/>
  </p:clrMapOvr>
</p:sld>
</file>