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b3633ccd3e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5eed310d3844e9"/>
  </p:sldMasterIdLst>
  <p:sldIdLst>
    <p:sldId xmlns:r="http://schemas.openxmlformats.org/officeDocument/2006/relationships" id="256" r:id="R68aace51746e41d1"/>
    <p:sldId xmlns:r="http://schemas.openxmlformats.org/officeDocument/2006/relationships" id="257" r:id="R6222d7f72924463e"/>
    <p:sldId xmlns:r="http://schemas.openxmlformats.org/officeDocument/2006/relationships" id="258" r:id="R5e06578397fd40cb"/>
    <p:sldId xmlns:r="http://schemas.openxmlformats.org/officeDocument/2006/relationships" id="259" r:id="Rc6d3c4385c964041"/>
    <p:sldId xmlns:r="http://schemas.openxmlformats.org/officeDocument/2006/relationships" id="260" r:id="Ra0be720295b04f8d"/>
    <p:sldId xmlns:r="http://schemas.openxmlformats.org/officeDocument/2006/relationships" id="261" r:id="R92854c764ef444f3"/>
    <p:sldId xmlns:r="http://schemas.openxmlformats.org/officeDocument/2006/relationships" id="262" r:id="Re1c974dc430145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eed310d3844e9" /><Relationship Type="http://schemas.openxmlformats.org/officeDocument/2006/relationships/slide" Target="/ppt/slides/slide1.xml" Id="R68aace51746e41d1" /><Relationship Type="http://schemas.openxmlformats.org/officeDocument/2006/relationships/slide" Target="/ppt/slides/slide2.xml" Id="R6222d7f72924463e" /><Relationship Type="http://schemas.openxmlformats.org/officeDocument/2006/relationships/slide" Target="/ppt/slides/slide3.xml" Id="R5e06578397fd40cb" /><Relationship Type="http://schemas.openxmlformats.org/officeDocument/2006/relationships/slide" Target="/ppt/slides/slide4.xml" Id="Rc6d3c4385c964041" /><Relationship Type="http://schemas.openxmlformats.org/officeDocument/2006/relationships/slide" Target="/ppt/slides/slide5.xml" Id="Ra0be720295b04f8d" /><Relationship Type="http://schemas.openxmlformats.org/officeDocument/2006/relationships/slide" Target="/ppt/slides/slide6.xml" Id="R92854c764ef444f3" /><Relationship Type="http://schemas.openxmlformats.org/officeDocument/2006/relationships/slide" Target="/ppt/slides/slide7.xml" Id="Re1c974dc430145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70b8e95a14b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017bdcc5947b0" /><Relationship Type="http://schemas.openxmlformats.org/officeDocument/2006/relationships/theme" Target="/ppt/slideMasters/theme/theme1.xml" Id="Rb7404047bf2c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1017bdcc5947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b5f9471264e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c1a7a63ed44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6e6facf2c40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c8a9aeab943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02b494bdd42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578e9657842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010750f0e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BIEN BASAR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BASAR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BIEN BASAR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BASAR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BASAR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BASAR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14 305 493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−1 293 639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2 648 801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BASAR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GARD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LIDAL PETTER HELLESEN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SÆVIG SILJE SANDNES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BASAR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Vetrlidsallmenningen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820 734 742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BASAR AS</a:t>
            </a:r>
          </a:p>
        </p:txBody>
      </p:sp>
    </p:spTree>
  </p:cSld>
  <p:clrMapOvr>
    <a:masterClrMapping xmlns:a="http://schemas.openxmlformats.org/drawingml/2006/main"/>
  </p:clrMapOvr>
</p:sld>
</file>