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1c2752f2745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69e03121e54b8a"/>
  </p:sldMasterIdLst>
  <p:sldIdLst>
    <p:sldId xmlns:r="http://schemas.openxmlformats.org/officeDocument/2006/relationships" id="256" r:id="R2e43fd8aa4624f78"/>
    <p:sldId xmlns:r="http://schemas.openxmlformats.org/officeDocument/2006/relationships" id="257" r:id="R846e6d055d1c4070"/>
    <p:sldId xmlns:r="http://schemas.openxmlformats.org/officeDocument/2006/relationships" id="258" r:id="R93da3df251e44656"/>
    <p:sldId xmlns:r="http://schemas.openxmlformats.org/officeDocument/2006/relationships" id="259" r:id="R843a0425d15b4395"/>
    <p:sldId xmlns:r="http://schemas.openxmlformats.org/officeDocument/2006/relationships" id="260" r:id="R76b5ec25dc24498f"/>
    <p:sldId xmlns:r="http://schemas.openxmlformats.org/officeDocument/2006/relationships" id="261" r:id="R5cd8d66f48e54d58"/>
    <p:sldId xmlns:r="http://schemas.openxmlformats.org/officeDocument/2006/relationships" id="262" r:id="R1aff2ed827234f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9e03121e54b8a" /><Relationship Type="http://schemas.openxmlformats.org/officeDocument/2006/relationships/slide" Target="/ppt/slides/slide1.xml" Id="R2e43fd8aa4624f78" /><Relationship Type="http://schemas.openxmlformats.org/officeDocument/2006/relationships/slide" Target="/ppt/slides/slide2.xml" Id="R846e6d055d1c4070" /><Relationship Type="http://schemas.openxmlformats.org/officeDocument/2006/relationships/slide" Target="/ppt/slides/slide3.xml" Id="R93da3df251e44656" /><Relationship Type="http://schemas.openxmlformats.org/officeDocument/2006/relationships/slide" Target="/ppt/slides/slide4.xml" Id="R843a0425d15b4395" /><Relationship Type="http://schemas.openxmlformats.org/officeDocument/2006/relationships/slide" Target="/ppt/slides/slide5.xml" Id="R76b5ec25dc24498f" /><Relationship Type="http://schemas.openxmlformats.org/officeDocument/2006/relationships/slide" Target="/ppt/slides/slide6.xml" Id="R5cd8d66f48e54d58" /><Relationship Type="http://schemas.openxmlformats.org/officeDocument/2006/relationships/slide" Target="/ppt/slides/slide7.xml" Id="R1aff2ed827234f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493b3fc3949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d70b54a1a4da3" /><Relationship Type="http://schemas.openxmlformats.org/officeDocument/2006/relationships/theme" Target="/ppt/slideMasters/theme/theme1.xml" Id="Rf97c5f1fcc45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dd70b54a1a4d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9c62de90c40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1593979de4b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26df269c440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75f686c724b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86fb5e1b0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e8fc5c43147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da44ad212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ANMANO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ANMANO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ANMANO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ANMANO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ANMANO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ANMANO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1 098 062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1 358 392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ANMANO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ANDERS FRISENDAL WESTERHEIM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ANMANO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820 756 142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ANMANO HOLDING AS</a:t>
            </a:r>
          </a:p>
        </p:txBody>
      </p:sp>
    </p:spTree>
  </p:cSld>
  <p:clrMapOvr>
    <a:masterClrMapping xmlns:a="http://schemas.openxmlformats.org/drawingml/2006/main"/>
  </p:clrMapOvr>
</p:sld>
</file>