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678dca7f7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c2bfad96140f7"/>
  </p:sldMasterIdLst>
  <p:sldIdLst>
    <p:sldId xmlns:r="http://schemas.openxmlformats.org/officeDocument/2006/relationships" id="256" r:id="R0b98ffc558e642eb"/>
    <p:sldId xmlns:r="http://schemas.openxmlformats.org/officeDocument/2006/relationships" id="257" r:id="Rdb22c5d94c844c51"/>
    <p:sldId xmlns:r="http://schemas.openxmlformats.org/officeDocument/2006/relationships" id="258" r:id="R9c1145f41c884311"/>
    <p:sldId xmlns:r="http://schemas.openxmlformats.org/officeDocument/2006/relationships" id="259" r:id="R21d8f02927fd4b5f"/>
    <p:sldId xmlns:r="http://schemas.openxmlformats.org/officeDocument/2006/relationships" id="260" r:id="R820c077f21d84d96"/>
    <p:sldId xmlns:r="http://schemas.openxmlformats.org/officeDocument/2006/relationships" id="261" r:id="Rbf4d5e03444b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c2bfad96140f7" /><Relationship Type="http://schemas.openxmlformats.org/officeDocument/2006/relationships/slide" Target="/ppt/slides/slide1.xml" Id="R0b98ffc558e642eb" /><Relationship Type="http://schemas.openxmlformats.org/officeDocument/2006/relationships/slide" Target="/ppt/slides/slide2.xml" Id="Rdb22c5d94c844c51" /><Relationship Type="http://schemas.openxmlformats.org/officeDocument/2006/relationships/slide" Target="/ppt/slides/slide3.xml" Id="R9c1145f41c884311" /><Relationship Type="http://schemas.openxmlformats.org/officeDocument/2006/relationships/slide" Target="/ppt/slides/slide4.xml" Id="R21d8f02927fd4b5f" /><Relationship Type="http://schemas.openxmlformats.org/officeDocument/2006/relationships/slide" Target="/ppt/slides/slide5.xml" Id="R820c077f21d84d96" /><Relationship Type="http://schemas.openxmlformats.org/officeDocument/2006/relationships/slide" Target="/ppt/slides/slide6.xml" Id="Rbf4d5e03444b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f7554b42346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7f43337724b8f" /><Relationship Type="http://schemas.openxmlformats.org/officeDocument/2006/relationships/theme" Target="/ppt/slideMasters/theme/theme1.xml" Id="R69f530d87c3d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77f4333772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7c891d0c9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b74d8a8fc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bca1af0d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a4342bae4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72e9bdcfd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91d65516e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OG UNA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Midtbygdsvegen 409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geir@unas.no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unashyttekos.no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820 899 962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