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c8f2a6e327e43a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9b5ce82ebc04810"/>
  </p:sldMasterIdLst>
  <p:sldIdLst>
    <p:sldId xmlns:r="http://schemas.openxmlformats.org/officeDocument/2006/relationships" id="256" r:id="R34dcf8b4597a4ccb"/>
    <p:sldId xmlns:r="http://schemas.openxmlformats.org/officeDocument/2006/relationships" id="257" r:id="Ree385a47706f4914"/>
    <p:sldId xmlns:r="http://schemas.openxmlformats.org/officeDocument/2006/relationships" id="258" r:id="R1b37c8d021dd4d65"/>
    <p:sldId xmlns:r="http://schemas.openxmlformats.org/officeDocument/2006/relationships" id="259" r:id="Reb184ccef4704c46"/>
    <p:sldId xmlns:r="http://schemas.openxmlformats.org/officeDocument/2006/relationships" id="260" r:id="R1db813f3f72a42ff"/>
    <p:sldId xmlns:r="http://schemas.openxmlformats.org/officeDocument/2006/relationships" id="261" r:id="R748a66aa3b1140a1"/>
    <p:sldId xmlns:r="http://schemas.openxmlformats.org/officeDocument/2006/relationships" id="262" r:id="R251c579e76d7447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b5ce82ebc04810" /><Relationship Type="http://schemas.openxmlformats.org/officeDocument/2006/relationships/slide" Target="/ppt/slides/slide1.xml" Id="R34dcf8b4597a4ccb" /><Relationship Type="http://schemas.openxmlformats.org/officeDocument/2006/relationships/slide" Target="/ppt/slides/slide2.xml" Id="Ree385a47706f4914" /><Relationship Type="http://schemas.openxmlformats.org/officeDocument/2006/relationships/slide" Target="/ppt/slides/slide3.xml" Id="R1b37c8d021dd4d65" /><Relationship Type="http://schemas.openxmlformats.org/officeDocument/2006/relationships/slide" Target="/ppt/slides/slide4.xml" Id="Reb184ccef4704c46" /><Relationship Type="http://schemas.openxmlformats.org/officeDocument/2006/relationships/slide" Target="/ppt/slides/slide5.xml" Id="R1db813f3f72a42ff" /><Relationship Type="http://schemas.openxmlformats.org/officeDocument/2006/relationships/slide" Target="/ppt/slides/slide6.xml" Id="R748a66aa3b1140a1" /><Relationship Type="http://schemas.openxmlformats.org/officeDocument/2006/relationships/slide" Target="/ppt/slides/slide7.xml" Id="R251c579e76d7447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9f92bd8ea5431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dba856b1834d2d" /><Relationship Type="http://schemas.openxmlformats.org/officeDocument/2006/relationships/theme" Target="/ppt/slideMasters/theme/theme1.xml" Id="R58b5d3844f17405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1dba856b1834d2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cee5a6f1e7434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02ad251acb451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6196a50890424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4484b83c8f429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ee158835a3460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53c1cca3754ba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3b6f58f3944ee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GEIR OG UNA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GEIR OG UNA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OG UNA INVEST AS ble etablert [år] og holder til i Øyer.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GEIR OG UNA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GEIR OG UNA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GEIR OG UNA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550 490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136 890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−515 287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14 512 395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26 479 272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GEIR OG UNA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OLAV BRAATHE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UNA ELISABETH HØIBY BRAATHE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GEIR OG UNA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Midtbygdsvegen 409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2636 Øyer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geir@unas.no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unashyttekos.no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820 899 962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GEIR OG UNA INVEST AS</a:t>
            </a:r>
          </a:p>
        </p:txBody>
      </p:sp>
    </p:spTree>
  </p:cSld>
  <p:clrMapOvr>
    <a:masterClrMapping xmlns:a="http://schemas.openxmlformats.org/drawingml/2006/main"/>
  </p:clrMapOvr>
</p:sld>
</file>