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478892a8ea4b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e44047120a4037"/>
  </p:sldMasterIdLst>
  <p:sldIdLst>
    <p:sldId xmlns:r="http://schemas.openxmlformats.org/officeDocument/2006/relationships" id="256" r:id="R3d6b6db3f95f4418"/>
    <p:sldId xmlns:r="http://schemas.openxmlformats.org/officeDocument/2006/relationships" id="257" r:id="R2ebc3e4a1c6a4f23"/>
    <p:sldId xmlns:r="http://schemas.openxmlformats.org/officeDocument/2006/relationships" id="258" r:id="Rc76b2a3b1d174504"/>
    <p:sldId xmlns:r="http://schemas.openxmlformats.org/officeDocument/2006/relationships" id="259" r:id="Rdf9b39e9c5f84e47"/>
    <p:sldId xmlns:r="http://schemas.openxmlformats.org/officeDocument/2006/relationships" id="260" r:id="R3f952dec9d6747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e44047120a4037" /><Relationship Type="http://schemas.openxmlformats.org/officeDocument/2006/relationships/slide" Target="/ppt/slides/slide1.xml" Id="R3d6b6db3f95f4418" /><Relationship Type="http://schemas.openxmlformats.org/officeDocument/2006/relationships/slide" Target="/ppt/slides/slide2.xml" Id="R2ebc3e4a1c6a4f23" /><Relationship Type="http://schemas.openxmlformats.org/officeDocument/2006/relationships/slide" Target="/ppt/slides/slide3.xml" Id="Rc76b2a3b1d174504" /><Relationship Type="http://schemas.openxmlformats.org/officeDocument/2006/relationships/slide" Target="/ppt/slides/slide4.xml" Id="Rdf9b39e9c5f84e47" /><Relationship Type="http://schemas.openxmlformats.org/officeDocument/2006/relationships/slide" Target="/ppt/slides/slide5.xml" Id="R3f952dec9d6747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b85cd34ea746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f6a6be86b74a8c" /><Relationship Type="http://schemas.openxmlformats.org/officeDocument/2006/relationships/theme" Target="/ppt/slideMasters/theme/theme1.xml" Id="R2a985b11972645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f6a6be86b74a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6d21a5c3d48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271952f8c41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34f4088d7243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45fc03072444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bf8fca814e40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KINN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KINN KOMMUNE ble etablert [år] og holder til i Måløy.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Gate 1 120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6700 Måløy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75 60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post@kinn.kommune.no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kinn.kommune.no/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820 956 532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KINN KOMMUNE</a:t>
            </a:r>
          </a:p>
        </p:txBody>
      </p:sp>
    </p:spTree>
  </p:cSld>
  <p:clrMapOvr>
    <a:masterClrMapping xmlns:a="http://schemas.openxmlformats.org/drawingml/2006/main"/>
  </p:clrMapOvr>
</p:sld>
</file>