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454dabd3b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0a157b0a74fff"/>
  </p:sldMasterIdLst>
  <p:sldIdLst>
    <p:sldId xmlns:r="http://schemas.openxmlformats.org/officeDocument/2006/relationships" id="256" r:id="R8db128c630964852"/>
    <p:sldId xmlns:r="http://schemas.openxmlformats.org/officeDocument/2006/relationships" id="257" r:id="R75e3ccdf5a254569"/>
    <p:sldId xmlns:r="http://schemas.openxmlformats.org/officeDocument/2006/relationships" id="258" r:id="Rcd6782fe73db4a13"/>
    <p:sldId xmlns:r="http://schemas.openxmlformats.org/officeDocument/2006/relationships" id="259" r:id="R7635032520104d91"/>
    <p:sldId xmlns:r="http://schemas.openxmlformats.org/officeDocument/2006/relationships" id="260" r:id="Rb2ee9adf278d48b2"/>
    <p:sldId xmlns:r="http://schemas.openxmlformats.org/officeDocument/2006/relationships" id="261" r:id="R34af884651b240f2"/>
    <p:sldId xmlns:r="http://schemas.openxmlformats.org/officeDocument/2006/relationships" id="262" r:id="R6bd818cf2a7f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0a157b0a74fff" /><Relationship Type="http://schemas.openxmlformats.org/officeDocument/2006/relationships/slide" Target="/ppt/slides/slide1.xml" Id="R8db128c630964852" /><Relationship Type="http://schemas.openxmlformats.org/officeDocument/2006/relationships/slide" Target="/ppt/slides/slide2.xml" Id="R75e3ccdf5a254569" /><Relationship Type="http://schemas.openxmlformats.org/officeDocument/2006/relationships/slide" Target="/ppt/slides/slide3.xml" Id="Rcd6782fe73db4a13" /><Relationship Type="http://schemas.openxmlformats.org/officeDocument/2006/relationships/slide" Target="/ppt/slides/slide4.xml" Id="R7635032520104d91" /><Relationship Type="http://schemas.openxmlformats.org/officeDocument/2006/relationships/slide" Target="/ppt/slides/slide5.xml" Id="Rb2ee9adf278d48b2" /><Relationship Type="http://schemas.openxmlformats.org/officeDocument/2006/relationships/slide" Target="/ppt/slides/slide6.xml" Id="R34af884651b240f2" /><Relationship Type="http://schemas.openxmlformats.org/officeDocument/2006/relationships/slide" Target="/ppt/slides/slide7.xml" Id="R6bd818cf2a7f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15c2cf29e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d17d7e314107" /><Relationship Type="http://schemas.openxmlformats.org/officeDocument/2006/relationships/theme" Target="/ppt/slideMasters/theme/theme1.xml" Id="Ra46f27115be2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9d17d7e31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f76109d1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f1b8b0a9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fae454d52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c0f9458f6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315a405f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d225d8fc1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c6b3f72d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BRUMUNDDAL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BRUMUNDDAL TRANSPORT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3 009 690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−192 326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 APSITIS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821 026 032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