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b4914146f47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4e78308064020"/>
  </p:sldMasterIdLst>
  <p:sldIdLst>
    <p:sldId xmlns:r="http://schemas.openxmlformats.org/officeDocument/2006/relationships" id="256" r:id="R1d77d4e7c16147bb"/>
    <p:sldId xmlns:r="http://schemas.openxmlformats.org/officeDocument/2006/relationships" id="257" r:id="R5304a9e77b3f4737"/>
    <p:sldId xmlns:r="http://schemas.openxmlformats.org/officeDocument/2006/relationships" id="258" r:id="Rf8a5963a99d34dec"/>
    <p:sldId xmlns:r="http://schemas.openxmlformats.org/officeDocument/2006/relationships" id="259" r:id="R0ed61ab6d67f45e4"/>
    <p:sldId xmlns:r="http://schemas.openxmlformats.org/officeDocument/2006/relationships" id="260" r:id="R9f1fc54e3a2941b2"/>
    <p:sldId xmlns:r="http://schemas.openxmlformats.org/officeDocument/2006/relationships" id="261" r:id="Re158d0244903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4e78308064020" /><Relationship Type="http://schemas.openxmlformats.org/officeDocument/2006/relationships/slide" Target="/ppt/slides/slide1.xml" Id="R1d77d4e7c16147bb" /><Relationship Type="http://schemas.openxmlformats.org/officeDocument/2006/relationships/slide" Target="/ppt/slides/slide2.xml" Id="R5304a9e77b3f4737" /><Relationship Type="http://schemas.openxmlformats.org/officeDocument/2006/relationships/slide" Target="/ppt/slides/slide3.xml" Id="Rf8a5963a99d34dec" /><Relationship Type="http://schemas.openxmlformats.org/officeDocument/2006/relationships/slide" Target="/ppt/slides/slide4.xml" Id="R0ed61ab6d67f45e4" /><Relationship Type="http://schemas.openxmlformats.org/officeDocument/2006/relationships/slide" Target="/ppt/slides/slide5.xml" Id="R9f1fc54e3a2941b2" /><Relationship Type="http://schemas.openxmlformats.org/officeDocument/2006/relationships/slide" Target="/ppt/slides/slide6.xml" Id="Re158d0244903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453b98521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18ccdb1e427e" /><Relationship Type="http://schemas.openxmlformats.org/officeDocument/2006/relationships/theme" Target="/ppt/slideMasters/theme/theme1.xml" Id="R9b2fb035c0dd4f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618ccdb1e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e7e118f1b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f43bd1507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14572a1ff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8d454b65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1d9851d5f48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1aec53b9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K11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821 032 512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K11 INVESTOR AS</a:t>
            </a:r>
          </a:p>
        </p:txBody>
      </p:sp>
    </p:spTree>
  </p:cSld>
  <p:clrMapOvr>
    <a:masterClrMapping xmlns:a="http://schemas.openxmlformats.org/drawingml/2006/main"/>
  </p:clrMapOvr>
</p:sld>
</file>