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0168887c2b4f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998bc8340e458a"/>
  </p:sldMasterIdLst>
  <p:sldIdLst>
    <p:sldId xmlns:r="http://schemas.openxmlformats.org/officeDocument/2006/relationships" id="256" r:id="R060a0417e0d84c2f"/>
    <p:sldId xmlns:r="http://schemas.openxmlformats.org/officeDocument/2006/relationships" id="257" r:id="R09f1bfc16d0542c5"/>
    <p:sldId xmlns:r="http://schemas.openxmlformats.org/officeDocument/2006/relationships" id="258" r:id="R2f89184659b143dd"/>
    <p:sldId xmlns:r="http://schemas.openxmlformats.org/officeDocument/2006/relationships" id="259" r:id="Rb97ba0b7b2814b93"/>
    <p:sldId xmlns:r="http://schemas.openxmlformats.org/officeDocument/2006/relationships" id="260" r:id="R44c6698737a04f2d"/>
    <p:sldId xmlns:r="http://schemas.openxmlformats.org/officeDocument/2006/relationships" id="261" r:id="R55501caab2e94092"/>
    <p:sldId xmlns:r="http://schemas.openxmlformats.org/officeDocument/2006/relationships" id="262" r:id="Rb61da1ab67a047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998bc8340e458a" /><Relationship Type="http://schemas.openxmlformats.org/officeDocument/2006/relationships/slide" Target="/ppt/slides/slide1.xml" Id="R060a0417e0d84c2f" /><Relationship Type="http://schemas.openxmlformats.org/officeDocument/2006/relationships/slide" Target="/ppt/slides/slide2.xml" Id="R09f1bfc16d0542c5" /><Relationship Type="http://schemas.openxmlformats.org/officeDocument/2006/relationships/slide" Target="/ppt/slides/slide3.xml" Id="R2f89184659b143dd" /><Relationship Type="http://schemas.openxmlformats.org/officeDocument/2006/relationships/slide" Target="/ppt/slides/slide4.xml" Id="Rb97ba0b7b2814b93" /><Relationship Type="http://schemas.openxmlformats.org/officeDocument/2006/relationships/slide" Target="/ppt/slides/slide5.xml" Id="R44c6698737a04f2d" /><Relationship Type="http://schemas.openxmlformats.org/officeDocument/2006/relationships/slide" Target="/ppt/slides/slide6.xml" Id="R55501caab2e94092" /><Relationship Type="http://schemas.openxmlformats.org/officeDocument/2006/relationships/slide" Target="/ppt/slides/slide7.xml" Id="Rb61da1ab67a047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43e6479e2145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ce475ea41a49a1" /><Relationship Type="http://schemas.openxmlformats.org/officeDocument/2006/relationships/theme" Target="/ppt/slideMasters/theme/theme1.xml" Id="R7945e8f5e41c4b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ce475ea41a49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ab6a6c81a949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bffb0c7984e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b3cf32936d48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970b795f9546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867d9f0d4c48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4c328ddf8545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42cac6142943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K11 INVESTOR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K11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K11 INVESTOR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K11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K11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K11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541 524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−13 388 369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70 649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1 778 911 180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1 901 746 463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K11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LOUIE INVESTOR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K11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821 032 512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K11 INVESTOR AS</a:t>
            </a:r>
          </a:p>
        </p:txBody>
      </p:sp>
    </p:spTree>
  </p:cSld>
  <p:clrMapOvr>
    <a:masterClrMapping xmlns:a="http://schemas.openxmlformats.org/drawingml/2006/main"/>
  </p:clrMapOvr>
</p:sld>
</file>