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185531ce56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aa30b3a274a90"/>
  </p:sldMasterIdLst>
  <p:sldIdLst>
    <p:sldId xmlns:r="http://schemas.openxmlformats.org/officeDocument/2006/relationships" id="256" r:id="R4964e585449e4839"/>
    <p:sldId xmlns:r="http://schemas.openxmlformats.org/officeDocument/2006/relationships" id="257" r:id="Rf795d7b0e8c44c63"/>
    <p:sldId xmlns:r="http://schemas.openxmlformats.org/officeDocument/2006/relationships" id="258" r:id="R4bf96b9c67d74835"/>
    <p:sldId xmlns:r="http://schemas.openxmlformats.org/officeDocument/2006/relationships" id="259" r:id="Rc0459930ad2e4e78"/>
    <p:sldId xmlns:r="http://schemas.openxmlformats.org/officeDocument/2006/relationships" id="260" r:id="R3405805390194460"/>
    <p:sldId xmlns:r="http://schemas.openxmlformats.org/officeDocument/2006/relationships" id="261" r:id="R6b387721aa794ac6"/>
    <p:sldId xmlns:r="http://schemas.openxmlformats.org/officeDocument/2006/relationships" id="262" r:id="Rd598d4a2e2124c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aa30b3a274a90" /><Relationship Type="http://schemas.openxmlformats.org/officeDocument/2006/relationships/slide" Target="/ppt/slides/slide1.xml" Id="R4964e585449e4839" /><Relationship Type="http://schemas.openxmlformats.org/officeDocument/2006/relationships/slide" Target="/ppt/slides/slide2.xml" Id="Rf795d7b0e8c44c63" /><Relationship Type="http://schemas.openxmlformats.org/officeDocument/2006/relationships/slide" Target="/ppt/slides/slide3.xml" Id="R4bf96b9c67d74835" /><Relationship Type="http://schemas.openxmlformats.org/officeDocument/2006/relationships/slide" Target="/ppt/slides/slide4.xml" Id="Rc0459930ad2e4e78" /><Relationship Type="http://schemas.openxmlformats.org/officeDocument/2006/relationships/slide" Target="/ppt/slides/slide5.xml" Id="R3405805390194460" /><Relationship Type="http://schemas.openxmlformats.org/officeDocument/2006/relationships/slide" Target="/ppt/slides/slide6.xml" Id="R6b387721aa794ac6" /><Relationship Type="http://schemas.openxmlformats.org/officeDocument/2006/relationships/slide" Target="/ppt/slides/slide7.xml" Id="Rd598d4a2e2124c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ceebce520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84f989e54b48" /><Relationship Type="http://schemas.openxmlformats.org/officeDocument/2006/relationships/theme" Target="/ppt/slideMasters/theme/theme1.xml" Id="Rd7cf901292fd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ce84f989e5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ace17f3e42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fe0b26d3944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644db6e4f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f8dc5779c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963fe9621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083d0893b4a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7cbcba51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